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75" r:id="rId2"/>
    <p:sldId id="256" r:id="rId3"/>
    <p:sldId id="257" r:id="rId4"/>
    <p:sldId id="282" r:id="rId5"/>
    <p:sldId id="278" r:id="rId6"/>
    <p:sldId id="279" r:id="rId7"/>
    <p:sldId id="280" r:id="rId8"/>
    <p:sldId id="274" r:id="rId9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3C3C"/>
    <a:srgbClr val="DC6C7C"/>
    <a:srgbClr val="59A8BC"/>
    <a:srgbClr val="F4B183"/>
    <a:srgbClr val="333F50"/>
    <a:srgbClr val="56A8BD"/>
    <a:srgbClr val="F1AF59"/>
    <a:srgbClr val="00B050"/>
    <a:srgbClr val="3A3A3A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301" autoAdjust="0"/>
  </p:normalViewPr>
  <p:slideViewPr>
    <p:cSldViewPr snapToGrid="0">
      <p:cViewPr varScale="1">
        <p:scale>
          <a:sx n="73" d="100"/>
          <a:sy n="73" d="100"/>
        </p:scale>
        <p:origin x="594" y="6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911937-52E3-4DAE-AEFB-095D8A14AEA8}" type="datetimeFigureOut">
              <a:rPr lang="zh-CN" altLang="en-US" smtClean="0"/>
              <a:t>2017/11/3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BDA033-D857-488F-86A9-84E5001E81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4701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BDA033-D857-488F-86A9-84E5001E81B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257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创造：面对生活中的需求，利用互联网便捷性、广泛性等特点，解决用户痛点</a:t>
            </a:r>
            <a:endParaRPr lang="en-US" altLang="zh-CN" dirty="0" smtClean="0"/>
          </a:p>
          <a:p>
            <a:r>
              <a:rPr lang="zh-CN" altLang="en-US" dirty="0" smtClean="0"/>
              <a:t>改进：针对现有</a:t>
            </a:r>
            <a:r>
              <a:rPr lang="en-US" altLang="zh-CN" dirty="0" smtClean="0"/>
              <a:t>APP</a:t>
            </a:r>
            <a:r>
              <a:rPr lang="zh-CN" altLang="en-US" dirty="0" smtClean="0"/>
              <a:t>中解决的问题，改进型的提出新的方案，以弥补或完善当前</a:t>
            </a:r>
            <a:r>
              <a:rPr lang="en-US" altLang="zh-CN" dirty="0" smtClean="0"/>
              <a:t>APP</a:t>
            </a:r>
            <a:r>
              <a:rPr lang="zh-CN" altLang="en-US" dirty="0" smtClean="0"/>
              <a:t>的不足，帮助解决用户痛点。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BDA033-D857-488F-86A9-84E5001E81B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4103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活动：</a:t>
            </a:r>
            <a:r>
              <a:rPr lang="en-US" altLang="zh-CN" dirty="0" smtClean="0"/>
              <a:t>1.</a:t>
            </a:r>
            <a:r>
              <a:rPr lang="zh-CN" altLang="en-US" dirty="0" smtClean="0"/>
              <a:t>产品思维，选取了互联网几个知名的</a:t>
            </a:r>
            <a:r>
              <a:rPr lang="en-US" altLang="zh-CN" dirty="0" smtClean="0"/>
              <a:t>APP</a:t>
            </a:r>
            <a:r>
              <a:rPr lang="zh-CN" altLang="en-US" dirty="0" smtClean="0"/>
              <a:t>进行分析，梳理了一个</a:t>
            </a:r>
            <a:r>
              <a:rPr lang="en-US" altLang="zh-CN" dirty="0" smtClean="0"/>
              <a:t>APP</a:t>
            </a:r>
            <a:r>
              <a:rPr lang="zh-CN" altLang="en-US" dirty="0" smtClean="0"/>
              <a:t>从</a:t>
            </a:r>
            <a:r>
              <a:rPr lang="en-US" altLang="zh-CN" dirty="0" smtClean="0"/>
              <a:t>Idea</a:t>
            </a:r>
            <a:r>
              <a:rPr lang="zh-CN" altLang="en-US" dirty="0" smtClean="0"/>
              <a:t>到落地开发的流程，对</a:t>
            </a:r>
            <a:r>
              <a:rPr lang="en-US" altLang="zh-CN" dirty="0" smtClean="0"/>
              <a:t>APP</a:t>
            </a:r>
            <a:r>
              <a:rPr lang="zh-CN" altLang="en-US" dirty="0" smtClean="0"/>
              <a:t>产品设计进行了整体上的总结概括。</a:t>
            </a:r>
            <a:endParaRPr lang="en-US" altLang="zh-CN" dirty="0" smtClean="0"/>
          </a:p>
          <a:p>
            <a:r>
              <a:rPr lang="en-US" altLang="zh-CN" baseline="0" dirty="0" smtClean="0"/>
              <a:t>          2.PS</a:t>
            </a:r>
            <a:r>
              <a:rPr lang="zh-CN" altLang="en-US" baseline="0" dirty="0" smtClean="0"/>
              <a:t>工具教学，依据产品思维，社员希望学一些真实可靠的能力，所以安排了</a:t>
            </a:r>
            <a:r>
              <a:rPr lang="en-US" altLang="zh-CN" baseline="0" dirty="0" smtClean="0"/>
              <a:t>PS</a:t>
            </a:r>
            <a:r>
              <a:rPr lang="zh-CN" altLang="en-US" baseline="0" dirty="0" smtClean="0"/>
              <a:t>教学，但是因为准备不充分及时间周期短的原因，社员普遍反映没有真正的掌握</a:t>
            </a:r>
            <a:r>
              <a:rPr lang="en-US" altLang="zh-CN" baseline="0" dirty="0" smtClean="0"/>
              <a:t>PS</a:t>
            </a:r>
            <a:r>
              <a:rPr lang="zh-CN" altLang="en-US" baseline="0" dirty="0" smtClean="0"/>
              <a:t>软件的使用。</a:t>
            </a:r>
            <a:endParaRPr lang="en-US" altLang="zh-CN" baseline="0" dirty="0" smtClean="0"/>
          </a:p>
          <a:p>
            <a:r>
              <a:rPr lang="en-US" altLang="zh-CN" baseline="0" dirty="0" smtClean="0"/>
              <a:t>          3.PPT</a:t>
            </a:r>
            <a:r>
              <a:rPr lang="zh-CN" altLang="en-US" baseline="0" dirty="0" smtClean="0"/>
              <a:t>快速制作及讲解，利用给定的时间让社员分组进行行业调研，每个组输出一个</a:t>
            </a:r>
            <a:r>
              <a:rPr lang="en-US" altLang="zh-CN" baseline="0" dirty="0" smtClean="0"/>
              <a:t>PPT</a:t>
            </a:r>
            <a:r>
              <a:rPr lang="zh-CN" altLang="en-US" baseline="0" dirty="0" smtClean="0"/>
              <a:t>。</a:t>
            </a:r>
            <a:endParaRPr lang="en-US" altLang="zh-CN" baseline="0" dirty="0" smtClean="0"/>
          </a:p>
          <a:p>
            <a:r>
              <a:rPr lang="en-US" altLang="zh-CN" baseline="0" dirty="0" smtClean="0"/>
              <a:t>          4.Axure</a:t>
            </a:r>
            <a:r>
              <a:rPr lang="zh-CN" altLang="en-US" baseline="0" dirty="0" smtClean="0"/>
              <a:t>快速原型设计工具教学，对互联网最常使用的产品原型设计工具进行了讲解，包括静态页面的制作及动态交互的页面。</a:t>
            </a:r>
            <a:endParaRPr lang="en-US" altLang="zh-CN" baseline="0" dirty="0" smtClean="0"/>
          </a:p>
          <a:p>
            <a:r>
              <a:rPr lang="en-US" altLang="zh-CN" baseline="0" dirty="0" smtClean="0"/>
              <a:t>          5.</a:t>
            </a:r>
            <a:r>
              <a:rPr lang="zh-CN" altLang="en-US" baseline="0" dirty="0" smtClean="0"/>
              <a:t>互联网</a:t>
            </a:r>
            <a:r>
              <a:rPr lang="en-US" altLang="zh-CN" baseline="0" dirty="0" smtClean="0"/>
              <a:t>+</a:t>
            </a:r>
            <a:r>
              <a:rPr lang="zh-CN" altLang="en-US" baseline="0" dirty="0" smtClean="0"/>
              <a:t>小组分组，依靠管理层拥有的产品设计及开发经验教训，带领社员参加互联网</a:t>
            </a:r>
            <a:r>
              <a:rPr lang="en-US" altLang="zh-CN" baseline="0" dirty="0" smtClean="0"/>
              <a:t>+</a:t>
            </a:r>
            <a:r>
              <a:rPr lang="zh-CN" altLang="en-US" baseline="0" dirty="0" smtClean="0"/>
              <a:t>比赛，目前进入</a:t>
            </a:r>
            <a:r>
              <a:rPr lang="en-US" altLang="zh-CN" baseline="0" dirty="0" err="1" smtClean="0"/>
              <a:t>Xmid</a:t>
            </a:r>
            <a:r>
              <a:rPr lang="zh-CN" altLang="en-US" baseline="0" dirty="0" smtClean="0"/>
              <a:t>思维导图构建进度。预计五一过后一周进入</a:t>
            </a:r>
            <a:r>
              <a:rPr lang="en-US" altLang="zh-CN" baseline="0" dirty="0" smtClean="0"/>
              <a:t>PPT</a:t>
            </a:r>
            <a:r>
              <a:rPr lang="zh-CN" altLang="en-US" baseline="0" dirty="0" smtClean="0"/>
              <a:t>制作环节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BDA033-D857-488F-86A9-84E5001E81B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00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活动：</a:t>
            </a:r>
            <a:r>
              <a:rPr lang="en-US" altLang="zh-CN" dirty="0" smtClean="0"/>
              <a:t>1.</a:t>
            </a:r>
            <a:r>
              <a:rPr lang="zh-CN" altLang="en-US" dirty="0" smtClean="0"/>
              <a:t>产品思维，选取了互联网几个知名的</a:t>
            </a:r>
            <a:r>
              <a:rPr lang="en-US" altLang="zh-CN" dirty="0" smtClean="0"/>
              <a:t>APP</a:t>
            </a:r>
            <a:r>
              <a:rPr lang="zh-CN" altLang="en-US" dirty="0" smtClean="0"/>
              <a:t>进行分析，梳理了一个</a:t>
            </a:r>
            <a:r>
              <a:rPr lang="en-US" altLang="zh-CN" dirty="0" smtClean="0"/>
              <a:t>APP</a:t>
            </a:r>
            <a:r>
              <a:rPr lang="zh-CN" altLang="en-US" dirty="0" smtClean="0"/>
              <a:t>从</a:t>
            </a:r>
            <a:r>
              <a:rPr lang="en-US" altLang="zh-CN" dirty="0" smtClean="0"/>
              <a:t>Idea</a:t>
            </a:r>
            <a:r>
              <a:rPr lang="zh-CN" altLang="en-US" dirty="0" smtClean="0"/>
              <a:t>到落地开发的流程，对</a:t>
            </a:r>
            <a:r>
              <a:rPr lang="en-US" altLang="zh-CN" dirty="0" smtClean="0"/>
              <a:t>APP</a:t>
            </a:r>
            <a:r>
              <a:rPr lang="zh-CN" altLang="en-US" dirty="0" smtClean="0"/>
              <a:t>产品设计进行了整体上的总结概括。</a:t>
            </a:r>
            <a:endParaRPr lang="en-US" altLang="zh-CN" dirty="0" smtClean="0"/>
          </a:p>
          <a:p>
            <a:r>
              <a:rPr lang="en-US" altLang="zh-CN" baseline="0" dirty="0" smtClean="0"/>
              <a:t>          2.PS</a:t>
            </a:r>
            <a:r>
              <a:rPr lang="zh-CN" altLang="en-US" baseline="0" dirty="0" smtClean="0"/>
              <a:t>工具教学，依据产品思维，社员希望学一些真实可靠的能力，所以安排了</a:t>
            </a:r>
            <a:r>
              <a:rPr lang="en-US" altLang="zh-CN" baseline="0" dirty="0" smtClean="0"/>
              <a:t>PS</a:t>
            </a:r>
            <a:r>
              <a:rPr lang="zh-CN" altLang="en-US" baseline="0" dirty="0" smtClean="0"/>
              <a:t>教学，但是因为准备不充分及时间周期短的原因，社员普遍反映没有真正的掌握</a:t>
            </a:r>
            <a:r>
              <a:rPr lang="en-US" altLang="zh-CN" baseline="0" dirty="0" smtClean="0"/>
              <a:t>PS</a:t>
            </a:r>
            <a:r>
              <a:rPr lang="zh-CN" altLang="en-US" baseline="0" dirty="0" smtClean="0"/>
              <a:t>软件的使用。</a:t>
            </a:r>
            <a:endParaRPr lang="en-US" altLang="zh-CN" baseline="0" dirty="0" smtClean="0"/>
          </a:p>
          <a:p>
            <a:r>
              <a:rPr lang="en-US" altLang="zh-CN" baseline="0" dirty="0" smtClean="0"/>
              <a:t>          3.PPT</a:t>
            </a:r>
            <a:r>
              <a:rPr lang="zh-CN" altLang="en-US" baseline="0" dirty="0" smtClean="0"/>
              <a:t>快速制作及讲解，利用给定的时间让社员分组进行行业调研，每个组输出一个</a:t>
            </a:r>
            <a:r>
              <a:rPr lang="en-US" altLang="zh-CN" baseline="0" dirty="0" smtClean="0"/>
              <a:t>PPT</a:t>
            </a:r>
            <a:r>
              <a:rPr lang="zh-CN" altLang="en-US" baseline="0" dirty="0" smtClean="0"/>
              <a:t>。</a:t>
            </a:r>
            <a:endParaRPr lang="en-US" altLang="zh-CN" baseline="0" dirty="0" smtClean="0"/>
          </a:p>
          <a:p>
            <a:r>
              <a:rPr lang="en-US" altLang="zh-CN" baseline="0" dirty="0" smtClean="0"/>
              <a:t>          4.Axure</a:t>
            </a:r>
            <a:r>
              <a:rPr lang="zh-CN" altLang="en-US" baseline="0" dirty="0" smtClean="0"/>
              <a:t>快速原型设计工具教学，对互联网最常使用的产品原型设计工具进行了讲解，包括静态页面的制作及动态交互的页面。</a:t>
            </a:r>
            <a:endParaRPr lang="en-US" altLang="zh-CN" baseline="0" dirty="0" smtClean="0"/>
          </a:p>
          <a:p>
            <a:r>
              <a:rPr lang="en-US" altLang="zh-CN" baseline="0" dirty="0" smtClean="0"/>
              <a:t>          5.</a:t>
            </a:r>
            <a:r>
              <a:rPr lang="zh-CN" altLang="en-US" baseline="0" dirty="0" smtClean="0"/>
              <a:t>互联网</a:t>
            </a:r>
            <a:r>
              <a:rPr lang="en-US" altLang="zh-CN" baseline="0" dirty="0" smtClean="0"/>
              <a:t>+</a:t>
            </a:r>
            <a:r>
              <a:rPr lang="zh-CN" altLang="en-US" baseline="0" dirty="0" smtClean="0"/>
              <a:t>小组分组，依靠管理层拥有的产品设计及开发经验教训，带领社员参加互联网</a:t>
            </a:r>
            <a:r>
              <a:rPr lang="en-US" altLang="zh-CN" baseline="0" dirty="0" smtClean="0"/>
              <a:t>+</a:t>
            </a:r>
            <a:r>
              <a:rPr lang="zh-CN" altLang="en-US" baseline="0" dirty="0" smtClean="0"/>
              <a:t>比赛，目前进入</a:t>
            </a:r>
            <a:r>
              <a:rPr lang="en-US" altLang="zh-CN" baseline="0" dirty="0" err="1" smtClean="0"/>
              <a:t>Xmid</a:t>
            </a:r>
            <a:r>
              <a:rPr lang="zh-CN" altLang="en-US" baseline="0" dirty="0" smtClean="0"/>
              <a:t>思维导图构建进度。预计五一过后一周进入</a:t>
            </a:r>
            <a:r>
              <a:rPr lang="en-US" altLang="zh-CN" baseline="0" dirty="0" smtClean="0"/>
              <a:t>PPT</a:t>
            </a:r>
            <a:r>
              <a:rPr lang="zh-CN" altLang="en-US" baseline="0" dirty="0" smtClean="0"/>
              <a:t>制作环节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BDA033-D857-488F-86A9-84E5001E81B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34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8953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43C4-7B54-4C37-B8D7-D366C5CAC548}" type="datetimeFigureOut">
              <a:rPr lang="zh-CN" altLang="en-US" smtClean="0"/>
              <a:t>2017/11/3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96B60-271E-42AD-A264-F3585D1CD0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997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43C4-7B54-4C37-B8D7-D366C5CAC548}" type="datetimeFigureOut">
              <a:rPr lang="zh-CN" altLang="en-US" smtClean="0"/>
              <a:t>2017/11/3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96B60-271E-42AD-A264-F3585D1CD0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966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0">
                <a:schemeClr val="bg1"/>
              </a:gs>
              <a:gs pos="37000">
                <a:srgbClr val="FBFBFB"/>
              </a:gs>
              <a:gs pos="54000">
                <a:srgbClr val="F8F8F8"/>
              </a:gs>
              <a:gs pos="83000">
                <a:srgbClr val="E7E7E7"/>
              </a:gs>
            </a:gsLst>
            <a:path path="circle">
              <a:fillToRect l="50000" t="50000" r="50000" b="50000"/>
            </a:path>
          </a:gradFill>
        </p:spPr>
      </p:pic>
      <p:grpSp>
        <p:nvGrpSpPr>
          <p:cNvPr id="4" name="组合 3" hidden="1"/>
          <p:cNvGrpSpPr/>
          <p:nvPr userDrawn="1"/>
        </p:nvGrpSpPr>
        <p:grpSpPr>
          <a:xfrm>
            <a:off x="9016532" y="4434114"/>
            <a:ext cx="3992367" cy="2423886"/>
            <a:chOff x="9016532" y="4434114"/>
            <a:chExt cx="3992367" cy="2423886"/>
          </a:xfrm>
        </p:grpSpPr>
        <p:sp>
          <p:nvSpPr>
            <p:cNvPr id="11" name="椭圆 10"/>
            <p:cNvSpPr/>
            <p:nvPr userDrawn="1"/>
          </p:nvSpPr>
          <p:spPr>
            <a:xfrm rot="18900000">
              <a:off x="10268754" y="5935086"/>
              <a:ext cx="2644330" cy="827316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12000">
                  <a:schemeClr val="accent6">
                    <a:lumMod val="36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 userDrawn="1"/>
          </p:nvSpPr>
          <p:spPr>
            <a:xfrm rot="18900000">
              <a:off x="9016532" y="5294086"/>
              <a:ext cx="3992367" cy="827316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12000">
                  <a:schemeClr val="accent6">
                    <a:lumMod val="36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 11"/>
            <p:cNvSpPr/>
            <p:nvPr userDrawn="1"/>
          </p:nvSpPr>
          <p:spPr>
            <a:xfrm rot="16200000">
              <a:off x="9768114" y="4434114"/>
              <a:ext cx="2423886" cy="2423886"/>
            </a:xfrm>
            <a:custGeom>
              <a:avLst/>
              <a:gdLst>
                <a:gd name="connsiteX0" fmla="*/ 2423886 w 2423886"/>
                <a:gd name="connsiteY0" fmla="*/ 2423886 h 2423886"/>
                <a:gd name="connsiteX1" fmla="*/ 1045029 w 2423886"/>
                <a:gd name="connsiteY1" fmla="*/ 2423886 h 2423886"/>
                <a:gd name="connsiteX2" fmla="*/ 0 w 2423886"/>
                <a:gd name="connsiteY2" fmla="*/ 1378857 h 2423886"/>
                <a:gd name="connsiteX3" fmla="*/ 0 w 2423886"/>
                <a:gd name="connsiteY3" fmla="*/ 0 h 24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3886" h="2423886">
                  <a:moveTo>
                    <a:pt x="2423886" y="2423886"/>
                  </a:moveTo>
                  <a:lnTo>
                    <a:pt x="1045029" y="2423886"/>
                  </a:lnTo>
                  <a:lnTo>
                    <a:pt x="0" y="137885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37000">
                  <a:srgbClr val="FBFBFB"/>
                </a:gs>
                <a:gs pos="54000">
                  <a:srgbClr val="F8F8F8"/>
                </a:gs>
                <a:gs pos="83000">
                  <a:srgbClr val="E7E7E7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 userDrawn="1"/>
          </p:nvSpPr>
          <p:spPr>
            <a:xfrm rot="18900000">
              <a:off x="10494685" y="5745777"/>
              <a:ext cx="16318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All Free</a:t>
              </a:r>
              <a:endPara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5328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4285397" y="1777983"/>
            <a:ext cx="3671248" cy="861547"/>
          </a:xfrm>
          <a:prstGeom prst="rect">
            <a:avLst/>
          </a:prstGeom>
          <a:solidFill>
            <a:schemeClr val="tx1">
              <a:alpha val="3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484961" y="1624624"/>
            <a:ext cx="34131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 smtClean="0">
                <a:gradFill>
                  <a:gsLst>
                    <a:gs pos="35000">
                      <a:srgbClr val="0081E2"/>
                    </a:gs>
                    <a:gs pos="13000">
                      <a:srgbClr val="40E6B6"/>
                    </a:gs>
                    <a:gs pos="77000">
                      <a:srgbClr val="FDC228"/>
                    </a:gs>
                    <a:gs pos="69000">
                      <a:srgbClr val="FC4F14"/>
                    </a:gs>
                    <a:gs pos="55000">
                      <a:srgbClr val="CF645E"/>
                    </a:gs>
                  </a:gsLst>
                  <a:lin ang="16200000" scaled="1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时尚中黑简体" pitchFamily="2" charset="-122"/>
                <a:ea typeface="时尚中黑简体" pitchFamily="2" charset="-122"/>
              </a:rPr>
              <a:t>创趣</a:t>
            </a:r>
            <a:r>
              <a:rPr lang="en-US" altLang="zh-CN" sz="6000" dirty="0" smtClean="0">
                <a:gradFill>
                  <a:gsLst>
                    <a:gs pos="35000">
                      <a:srgbClr val="0081E2"/>
                    </a:gs>
                    <a:gs pos="13000">
                      <a:srgbClr val="40E6B6"/>
                    </a:gs>
                    <a:gs pos="77000">
                      <a:srgbClr val="FDC228"/>
                    </a:gs>
                    <a:gs pos="69000">
                      <a:srgbClr val="FC4F14"/>
                    </a:gs>
                    <a:gs pos="55000">
                      <a:srgbClr val="CF645E"/>
                    </a:gs>
                  </a:gsLst>
                  <a:lin ang="16200000" scaled="1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时尚中黑简体" pitchFamily="2" charset="-122"/>
                <a:ea typeface="时尚中黑简体" pitchFamily="2" charset="-122"/>
              </a:rPr>
              <a:t>PTP</a:t>
            </a:r>
            <a:endParaRPr lang="zh-CN" altLang="en-US" sz="6000" dirty="0">
              <a:gradFill>
                <a:gsLst>
                  <a:gs pos="35000">
                    <a:srgbClr val="0081E2"/>
                  </a:gs>
                  <a:gs pos="13000">
                    <a:srgbClr val="40E6B6"/>
                  </a:gs>
                  <a:gs pos="77000">
                    <a:srgbClr val="FDC228"/>
                  </a:gs>
                  <a:gs pos="69000">
                    <a:srgbClr val="FC4F14"/>
                  </a:gs>
                  <a:gs pos="55000">
                    <a:srgbClr val="CF645E"/>
                  </a:gs>
                </a:gsLst>
                <a:lin ang="16200000" scaled="1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时尚中黑简体" pitchFamily="2" charset="-122"/>
              <a:ea typeface="时尚中黑简体" pitchFamily="2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406709" y="3230080"/>
            <a:ext cx="34547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chemeClr val="bg1"/>
                </a:solidFill>
                <a:effectLst>
                  <a:outerShdw blurRad="889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社团宣讲</a:t>
            </a:r>
            <a:r>
              <a:rPr lang="en-US" altLang="zh-CN" sz="4400" dirty="0" smtClean="0">
                <a:solidFill>
                  <a:schemeClr val="bg1"/>
                </a:solidFill>
                <a:effectLst>
                  <a:outerShdw blurRad="889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微软雅黑" pitchFamily="34" charset="-122"/>
                <a:ea typeface="微软雅黑" pitchFamily="34" charset="-122"/>
              </a:rPr>
              <a:t>PPT</a:t>
            </a:r>
            <a:endParaRPr lang="zh-CN" altLang="en-US" sz="4400" dirty="0">
              <a:solidFill>
                <a:schemeClr val="bg1"/>
              </a:solidFill>
              <a:effectLst>
                <a:outerShdw blurRad="88900" dist="38100" dir="2700000" algn="tl" rotWithShape="0">
                  <a:prstClr val="black">
                    <a:alpha val="40000"/>
                  </a:prst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9772650" y="3559175"/>
            <a:ext cx="1466850" cy="0"/>
          </a:xfrm>
          <a:prstGeom prst="line">
            <a:avLst/>
          </a:prstGeom>
          <a:ln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984250" y="3559175"/>
            <a:ext cx="1466850" cy="0"/>
          </a:xfrm>
          <a:prstGeom prst="line">
            <a:avLst/>
          </a:prstGeom>
          <a:ln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5886450" y="2811154"/>
            <a:ext cx="419100" cy="309083"/>
            <a:chOff x="5681662" y="2336617"/>
            <a:chExt cx="828676" cy="851329"/>
          </a:xfrm>
          <a:solidFill>
            <a:schemeClr val="bg1">
              <a:alpha val="46000"/>
            </a:schemeClr>
          </a:solidFill>
          <a:effectLst/>
        </p:grpSpPr>
        <p:sp>
          <p:nvSpPr>
            <p:cNvPr id="27" name="燕尾形 26"/>
            <p:cNvSpPr/>
            <p:nvPr/>
          </p:nvSpPr>
          <p:spPr>
            <a:xfrm rot="5400000">
              <a:off x="5810250" y="2487858"/>
              <a:ext cx="571500" cy="828676"/>
            </a:xfrm>
            <a:prstGeom prst="chevron">
              <a:avLst>
                <a:gd name="adj" fmla="val 67500"/>
              </a:avLst>
            </a:prstGeom>
            <a:grpFill/>
            <a:ln w="12700"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 contourW="12700" prstMaterial="plastic">
              <a:bevelT w="82550" h="101600" prst="convex"/>
              <a:contourClr>
                <a:schemeClr val="tx2">
                  <a:lumMod val="75000"/>
                </a:schemeClr>
              </a:contourClr>
            </a:sp3d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燕尾形 27"/>
            <p:cNvSpPr/>
            <p:nvPr/>
          </p:nvSpPr>
          <p:spPr>
            <a:xfrm rot="5400000">
              <a:off x="5810250" y="2208029"/>
              <a:ext cx="571500" cy="828676"/>
            </a:xfrm>
            <a:prstGeom prst="chevron">
              <a:avLst>
                <a:gd name="adj" fmla="val 67500"/>
              </a:avLst>
            </a:prstGeom>
            <a:grpFill/>
            <a:ln w="12700"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 contourW="12700" prstMaterial="plastic">
              <a:bevelT w="82550" h="101600" prst="convex"/>
              <a:contourClr>
                <a:schemeClr val="tx2">
                  <a:lumMod val="75000"/>
                </a:schemeClr>
              </a:contourClr>
            </a:sp3d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9105582" y="5312506"/>
            <a:ext cx="213391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20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2017.11.3</a:t>
            </a:r>
            <a:endParaRPr lang="en-US" altLang="zh-CN" sz="20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607"/>
          <a:stretch/>
        </p:blipFill>
        <p:spPr>
          <a:xfrm rot="20371006">
            <a:off x="351058" y="738843"/>
            <a:ext cx="2556998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80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37000">
              <a:srgbClr val="FBFBFB"/>
            </a:gs>
            <a:gs pos="54000">
              <a:srgbClr val="F8F8F8"/>
            </a:gs>
            <a:gs pos="83000">
              <a:srgbClr val="E7E7E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>
            <a:off x="5375879" y="2424798"/>
            <a:ext cx="735006" cy="2412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  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             PPT</a:t>
            </a:r>
            <a:r>
              <a:rPr lang="zh-CN" altLang="en-US" sz="100" dirty="0">
                <a:solidFill>
                  <a:schemeClr val="bg1"/>
                </a:solidFill>
              </a:rPr>
              <a:t>图表：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     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   </a:t>
            </a:r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</a:p>
          <a:p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                   </a:t>
            </a:r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             </a:t>
            </a:r>
          </a:p>
          <a:p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论坛：</a:t>
            </a:r>
            <a:r>
              <a:rPr lang="en-US" altLang="zh-CN" sz="100" dirty="0">
                <a:solidFill>
                  <a:schemeClr val="bg1"/>
                </a:solidFill>
              </a:rPr>
              <a:t>www.1ppt.cn                     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r>
              <a:rPr lang="zh-CN" altLang="en-US" sz="100" dirty="0">
                <a:solidFill>
                  <a:schemeClr val="bg1"/>
                </a:solidFill>
              </a:rPr>
              <a:t>语文课件：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www.1ppt.com/kejian/yuwen/    </a:t>
            </a:r>
            <a:r>
              <a:rPr lang="zh-CN" altLang="en-US" sz="100" dirty="0">
                <a:solidFill>
                  <a:schemeClr val="bg1"/>
                </a:solidFill>
              </a:rPr>
              <a:t>数学课件：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www.1ppt.com/kejian/shuxue/ </a:t>
            </a:r>
          </a:p>
          <a:p>
            <a:r>
              <a:rPr lang="zh-CN" altLang="en-US" sz="100" dirty="0">
                <a:solidFill>
                  <a:schemeClr val="bg1"/>
                </a:solidFill>
              </a:rPr>
              <a:t>英语课件：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www.1ppt.com/kejian/yingyu/    </a:t>
            </a:r>
            <a:r>
              <a:rPr lang="zh-CN" altLang="en-US" sz="100" dirty="0">
                <a:solidFill>
                  <a:schemeClr val="bg1"/>
                </a:solidFill>
              </a:rPr>
              <a:t>美术课件：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www.1ppt.com/kejian/meishu/ </a:t>
            </a:r>
          </a:p>
          <a:p>
            <a:r>
              <a:rPr lang="zh-CN" altLang="en-US" sz="100" dirty="0">
                <a:solidFill>
                  <a:schemeClr val="bg1"/>
                </a:solidFill>
              </a:rPr>
              <a:t>科学课件：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www.1ppt.com/kejian/kexue/     </a:t>
            </a:r>
            <a:r>
              <a:rPr lang="zh-CN" altLang="en-US" sz="100" dirty="0">
                <a:solidFill>
                  <a:schemeClr val="bg1"/>
                </a:solidFill>
              </a:rPr>
              <a:t>物理课件：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www.1ppt.com/kejian/wuli/ </a:t>
            </a:r>
          </a:p>
          <a:p>
            <a:r>
              <a:rPr lang="zh-CN" altLang="en-US" sz="100" dirty="0">
                <a:solidFill>
                  <a:schemeClr val="bg1"/>
                </a:solidFill>
              </a:rPr>
              <a:t>化学课件：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www.1ppt.com/kejian/huaxue/  </a:t>
            </a:r>
            <a:r>
              <a:rPr lang="zh-CN" altLang="en-US" sz="100" dirty="0">
                <a:solidFill>
                  <a:schemeClr val="bg1"/>
                </a:solidFill>
              </a:rPr>
              <a:t>生物课件：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www.1ppt.com/kejian/shengwu/ </a:t>
            </a:r>
          </a:p>
          <a:p>
            <a:r>
              <a:rPr lang="zh-CN" altLang="en-US" sz="100" dirty="0">
                <a:solidFill>
                  <a:schemeClr val="bg1"/>
                </a:solidFill>
              </a:rPr>
              <a:t>地理课件：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www.1ppt.com/kejian/dili/          </a:t>
            </a:r>
            <a:r>
              <a:rPr lang="zh-CN" altLang="en-US" sz="100" dirty="0">
                <a:solidFill>
                  <a:schemeClr val="bg1"/>
                </a:solidFill>
              </a:rPr>
              <a:t>历史课件：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www.1ppt.com/kejian/lishi/        </a:t>
            </a:r>
          </a:p>
        </p:txBody>
      </p:sp>
      <p:sp>
        <p:nvSpPr>
          <p:cNvPr id="21" name="任意多边形 20"/>
          <p:cNvSpPr/>
          <p:nvPr/>
        </p:nvSpPr>
        <p:spPr>
          <a:xfrm>
            <a:off x="4566637" y="1929813"/>
            <a:ext cx="2456420" cy="1006928"/>
          </a:xfrm>
          <a:custGeom>
            <a:avLst/>
            <a:gdLst>
              <a:gd name="connsiteX0" fmla="*/ 480802 w 2736322"/>
              <a:gd name="connsiteY0" fmla="*/ 0 h 1121664"/>
              <a:gd name="connsiteX1" fmla="*/ 1132931 w 2736322"/>
              <a:gd name="connsiteY1" fmla="*/ 0 h 1121664"/>
              <a:gd name="connsiteX2" fmla="*/ 1132931 w 2736322"/>
              <a:gd name="connsiteY2" fmla="*/ 48051 h 1121664"/>
              <a:gd name="connsiteX3" fmla="*/ 1081909 w 2736322"/>
              <a:gd name="connsiteY3" fmla="*/ 74926 h 1121664"/>
              <a:gd name="connsiteX4" fmla="*/ 1024774 w 2736322"/>
              <a:gd name="connsiteY4" fmla="*/ 182689 h 1121664"/>
              <a:gd name="connsiteX5" fmla="*/ 1219846 w 2736322"/>
              <a:gd name="connsiteY5" fmla="*/ 335089 h 1121664"/>
              <a:gd name="connsiteX6" fmla="*/ 1414918 w 2736322"/>
              <a:gd name="connsiteY6" fmla="*/ 182689 h 1121664"/>
              <a:gd name="connsiteX7" fmla="*/ 1357783 w 2736322"/>
              <a:gd name="connsiteY7" fmla="*/ 74926 h 1121664"/>
              <a:gd name="connsiteX8" fmla="*/ 1306762 w 2736322"/>
              <a:gd name="connsiteY8" fmla="*/ 48052 h 1121664"/>
              <a:gd name="connsiteX9" fmla="*/ 1306762 w 2736322"/>
              <a:gd name="connsiteY9" fmla="*/ 0 h 1121664"/>
              <a:gd name="connsiteX10" fmla="*/ 2736322 w 2736322"/>
              <a:gd name="connsiteY10" fmla="*/ 0 h 1121664"/>
              <a:gd name="connsiteX11" fmla="*/ 2736322 w 2736322"/>
              <a:gd name="connsiteY11" fmla="*/ 1121664 h 1121664"/>
              <a:gd name="connsiteX12" fmla="*/ 480802 w 2736322"/>
              <a:gd name="connsiteY12" fmla="*/ 1121664 h 1121664"/>
              <a:gd name="connsiteX13" fmla="*/ 480802 w 2736322"/>
              <a:gd name="connsiteY13" fmla="*/ 592171 h 1121664"/>
              <a:gd name="connsiteX14" fmla="*/ 233183 w 2736322"/>
              <a:gd name="connsiteY14" fmla="*/ 592171 h 1121664"/>
              <a:gd name="connsiteX15" fmla="*/ 228769 w 2736322"/>
              <a:gd name="connsiteY15" fmla="*/ 620154 h 1121664"/>
              <a:gd name="connsiteX16" fmla="*/ 119063 w 2736322"/>
              <a:gd name="connsiteY16" fmla="*/ 713233 h 1121664"/>
              <a:gd name="connsiteX17" fmla="*/ 0 w 2736322"/>
              <a:gd name="connsiteY17" fmla="*/ 560833 h 1121664"/>
              <a:gd name="connsiteX18" fmla="*/ 119063 w 2736322"/>
              <a:gd name="connsiteY18" fmla="*/ 408433 h 1121664"/>
              <a:gd name="connsiteX19" fmla="*/ 228769 w 2736322"/>
              <a:gd name="connsiteY19" fmla="*/ 501512 h 1121664"/>
              <a:gd name="connsiteX20" fmla="*/ 232552 w 2736322"/>
              <a:gd name="connsiteY20" fmla="*/ 525496 h 1121664"/>
              <a:gd name="connsiteX21" fmla="*/ 480802 w 2736322"/>
              <a:gd name="connsiteY21" fmla="*/ 525496 h 1121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736322" h="1121664">
                <a:moveTo>
                  <a:pt x="480802" y="0"/>
                </a:moveTo>
                <a:lnTo>
                  <a:pt x="1132931" y="0"/>
                </a:lnTo>
                <a:lnTo>
                  <a:pt x="1132931" y="48051"/>
                </a:lnTo>
                <a:lnTo>
                  <a:pt x="1081909" y="74926"/>
                </a:lnTo>
                <a:cubicBezTo>
                  <a:pt x="1046608" y="102505"/>
                  <a:pt x="1024774" y="140605"/>
                  <a:pt x="1024774" y="182689"/>
                </a:cubicBezTo>
                <a:cubicBezTo>
                  <a:pt x="1024774" y="266857"/>
                  <a:pt x="1112111" y="335089"/>
                  <a:pt x="1219846" y="335089"/>
                </a:cubicBezTo>
                <a:cubicBezTo>
                  <a:pt x="1327581" y="335089"/>
                  <a:pt x="1414918" y="266857"/>
                  <a:pt x="1414918" y="182689"/>
                </a:cubicBezTo>
                <a:cubicBezTo>
                  <a:pt x="1414918" y="140605"/>
                  <a:pt x="1393084" y="102505"/>
                  <a:pt x="1357783" y="74926"/>
                </a:cubicBezTo>
                <a:lnTo>
                  <a:pt x="1306762" y="48052"/>
                </a:lnTo>
                <a:lnTo>
                  <a:pt x="1306762" y="0"/>
                </a:lnTo>
                <a:lnTo>
                  <a:pt x="2736322" y="0"/>
                </a:lnTo>
                <a:lnTo>
                  <a:pt x="2736322" y="1121664"/>
                </a:lnTo>
                <a:lnTo>
                  <a:pt x="480802" y="1121664"/>
                </a:lnTo>
                <a:lnTo>
                  <a:pt x="480802" y="592171"/>
                </a:lnTo>
                <a:lnTo>
                  <a:pt x="233183" y="592171"/>
                </a:lnTo>
                <a:lnTo>
                  <a:pt x="228769" y="620154"/>
                </a:lnTo>
                <a:cubicBezTo>
                  <a:pt x="210695" y="674853"/>
                  <a:pt x="168381" y="713233"/>
                  <a:pt x="119063" y="713233"/>
                </a:cubicBezTo>
                <a:cubicBezTo>
                  <a:pt x="53306" y="713233"/>
                  <a:pt x="0" y="645001"/>
                  <a:pt x="0" y="560833"/>
                </a:cubicBezTo>
                <a:cubicBezTo>
                  <a:pt x="0" y="476665"/>
                  <a:pt x="53306" y="408433"/>
                  <a:pt x="119063" y="408433"/>
                </a:cubicBezTo>
                <a:cubicBezTo>
                  <a:pt x="168381" y="408433"/>
                  <a:pt x="210695" y="446813"/>
                  <a:pt x="228769" y="501512"/>
                </a:cubicBezTo>
                <a:lnTo>
                  <a:pt x="232552" y="525496"/>
                </a:lnTo>
                <a:lnTo>
                  <a:pt x="480802" y="525496"/>
                </a:lnTo>
                <a:close/>
              </a:path>
            </a:pathLst>
          </a:custGeom>
          <a:solidFill>
            <a:srgbClr val="56A8BD"/>
          </a:solidFill>
          <a:ln>
            <a:noFill/>
          </a:ln>
          <a:effectLst>
            <a:innerShdw blurRad="114300">
              <a:prstClr val="black">
                <a:alpha val="5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/>
        </p:nvSpPr>
        <p:spPr>
          <a:xfrm>
            <a:off x="3929975" y="1942874"/>
            <a:ext cx="1000430" cy="1418387"/>
          </a:xfrm>
          <a:custGeom>
            <a:avLst/>
            <a:gdLst>
              <a:gd name="connsiteX0" fmla="*/ 834199 w 1114426"/>
              <a:gd name="connsiteY0" fmla="*/ 364618 h 1580008"/>
              <a:gd name="connsiteX1" fmla="*/ 681799 w 1114426"/>
              <a:gd name="connsiteY1" fmla="*/ 559690 h 1580008"/>
              <a:gd name="connsiteX2" fmla="*/ 834199 w 1114426"/>
              <a:gd name="connsiteY2" fmla="*/ 754762 h 1580008"/>
              <a:gd name="connsiteX3" fmla="*/ 941962 w 1114426"/>
              <a:gd name="connsiteY3" fmla="*/ 697627 h 1580008"/>
              <a:gd name="connsiteX4" fmla="*/ 968836 w 1114426"/>
              <a:gd name="connsiteY4" fmla="*/ 646606 h 1580008"/>
              <a:gd name="connsiteX5" fmla="*/ 1114425 w 1114426"/>
              <a:gd name="connsiteY5" fmla="*/ 646606 h 1580008"/>
              <a:gd name="connsiteX6" fmla="*/ 1114425 w 1114426"/>
              <a:gd name="connsiteY6" fmla="*/ 472775 h 1580008"/>
              <a:gd name="connsiteX7" fmla="*/ 968837 w 1114426"/>
              <a:gd name="connsiteY7" fmla="*/ 472775 h 1580008"/>
              <a:gd name="connsiteX8" fmla="*/ 941962 w 1114426"/>
              <a:gd name="connsiteY8" fmla="*/ 421753 h 1580008"/>
              <a:gd name="connsiteX9" fmla="*/ 834199 w 1114426"/>
              <a:gd name="connsiteY9" fmla="*/ 364618 h 1580008"/>
              <a:gd name="connsiteX10" fmla="*/ 1114426 w 1114426"/>
              <a:gd name="connsiteY10" fmla="*/ 0 h 1580008"/>
              <a:gd name="connsiteX11" fmla="*/ 1114426 w 1114426"/>
              <a:gd name="connsiteY11" fmla="*/ 1033479 h 1580008"/>
              <a:gd name="connsiteX12" fmla="*/ 1089811 w 1114426"/>
              <a:gd name="connsiteY12" fmla="*/ 1028509 h 1580008"/>
              <a:gd name="connsiteX13" fmla="*/ 983966 w 1114426"/>
              <a:gd name="connsiteY13" fmla="*/ 1098668 h 1580008"/>
              <a:gd name="connsiteX14" fmla="*/ 980785 w 1114426"/>
              <a:gd name="connsiteY14" fmla="*/ 1114427 h 1580008"/>
              <a:gd name="connsiteX15" fmla="*/ 588551 w 1114426"/>
              <a:gd name="connsiteY15" fmla="*/ 1114427 h 1580008"/>
              <a:gd name="connsiteX16" fmla="*/ 588551 w 1114426"/>
              <a:gd name="connsiteY16" fmla="*/ 1346825 h 1580008"/>
              <a:gd name="connsiteX17" fmla="*/ 616534 w 1114426"/>
              <a:gd name="connsiteY17" fmla="*/ 1351239 h 1580008"/>
              <a:gd name="connsiteX18" fmla="*/ 709613 w 1114426"/>
              <a:gd name="connsiteY18" fmla="*/ 1460945 h 1580008"/>
              <a:gd name="connsiteX19" fmla="*/ 557213 w 1114426"/>
              <a:gd name="connsiteY19" fmla="*/ 1580008 h 1580008"/>
              <a:gd name="connsiteX20" fmla="*/ 404813 w 1114426"/>
              <a:gd name="connsiteY20" fmla="*/ 1460945 h 1580008"/>
              <a:gd name="connsiteX21" fmla="*/ 497892 w 1114426"/>
              <a:gd name="connsiteY21" fmla="*/ 1351239 h 1580008"/>
              <a:gd name="connsiteX22" fmla="*/ 521876 w 1114426"/>
              <a:gd name="connsiteY22" fmla="*/ 1347456 h 1580008"/>
              <a:gd name="connsiteX23" fmla="*/ 521876 w 1114426"/>
              <a:gd name="connsiteY23" fmla="*/ 1114427 h 1580008"/>
              <a:gd name="connsiteX24" fmla="*/ 0 w 1114426"/>
              <a:gd name="connsiteY24" fmla="*/ 1114427 h 1580008"/>
              <a:gd name="connsiteX25" fmla="*/ 326408 w 1114426"/>
              <a:gd name="connsiteY25" fmla="*/ 326408 h 1580008"/>
              <a:gd name="connsiteX26" fmla="*/ 1114426 w 1114426"/>
              <a:gd name="connsiteY26" fmla="*/ 0 h 1580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114426" h="1580008">
                <a:moveTo>
                  <a:pt x="834199" y="364618"/>
                </a:moveTo>
                <a:cubicBezTo>
                  <a:pt x="750031" y="364618"/>
                  <a:pt x="681799" y="451955"/>
                  <a:pt x="681799" y="559690"/>
                </a:cubicBezTo>
                <a:cubicBezTo>
                  <a:pt x="681799" y="667425"/>
                  <a:pt x="750031" y="754762"/>
                  <a:pt x="834199" y="754762"/>
                </a:cubicBezTo>
                <a:cubicBezTo>
                  <a:pt x="876283" y="754762"/>
                  <a:pt x="914383" y="732928"/>
                  <a:pt x="941962" y="697627"/>
                </a:cubicBezTo>
                <a:lnTo>
                  <a:pt x="968836" y="646606"/>
                </a:lnTo>
                <a:lnTo>
                  <a:pt x="1114425" y="646606"/>
                </a:lnTo>
                <a:lnTo>
                  <a:pt x="1114425" y="472775"/>
                </a:lnTo>
                <a:lnTo>
                  <a:pt x="968837" y="472775"/>
                </a:lnTo>
                <a:lnTo>
                  <a:pt x="941962" y="421753"/>
                </a:lnTo>
                <a:cubicBezTo>
                  <a:pt x="914383" y="386452"/>
                  <a:pt x="876283" y="364618"/>
                  <a:pt x="834199" y="364618"/>
                </a:cubicBezTo>
                <a:close/>
                <a:moveTo>
                  <a:pt x="1114426" y="0"/>
                </a:moveTo>
                <a:lnTo>
                  <a:pt x="1114426" y="1033479"/>
                </a:lnTo>
                <a:lnTo>
                  <a:pt x="1089811" y="1028509"/>
                </a:lnTo>
                <a:cubicBezTo>
                  <a:pt x="1042230" y="1028509"/>
                  <a:pt x="1001405" y="1057439"/>
                  <a:pt x="983966" y="1098668"/>
                </a:cubicBezTo>
                <a:lnTo>
                  <a:pt x="980785" y="1114427"/>
                </a:lnTo>
                <a:lnTo>
                  <a:pt x="588551" y="1114427"/>
                </a:lnTo>
                <a:lnTo>
                  <a:pt x="588551" y="1346825"/>
                </a:lnTo>
                <a:lnTo>
                  <a:pt x="616534" y="1351239"/>
                </a:lnTo>
                <a:cubicBezTo>
                  <a:pt x="671233" y="1369313"/>
                  <a:pt x="709613" y="1411627"/>
                  <a:pt x="709613" y="1460945"/>
                </a:cubicBezTo>
                <a:cubicBezTo>
                  <a:pt x="709613" y="1526702"/>
                  <a:pt x="641381" y="1580008"/>
                  <a:pt x="557213" y="1580008"/>
                </a:cubicBezTo>
                <a:cubicBezTo>
                  <a:pt x="473045" y="1580008"/>
                  <a:pt x="404813" y="1526702"/>
                  <a:pt x="404813" y="1460945"/>
                </a:cubicBezTo>
                <a:cubicBezTo>
                  <a:pt x="404813" y="1411627"/>
                  <a:pt x="443193" y="1369313"/>
                  <a:pt x="497892" y="1351239"/>
                </a:cubicBezTo>
                <a:lnTo>
                  <a:pt x="521876" y="1347456"/>
                </a:lnTo>
                <a:lnTo>
                  <a:pt x="521876" y="1114427"/>
                </a:lnTo>
                <a:lnTo>
                  <a:pt x="0" y="1114427"/>
                </a:lnTo>
                <a:cubicBezTo>
                  <a:pt x="0" y="818863"/>
                  <a:pt x="117412" y="535404"/>
                  <a:pt x="326408" y="326408"/>
                </a:cubicBezTo>
                <a:cubicBezTo>
                  <a:pt x="535403" y="117412"/>
                  <a:pt x="818862" y="0"/>
                  <a:pt x="1114426" y="0"/>
                </a:cubicBezTo>
                <a:close/>
              </a:path>
            </a:pathLst>
          </a:custGeom>
          <a:solidFill>
            <a:srgbClr val="DC6C7C"/>
          </a:solidFill>
          <a:ln>
            <a:noFill/>
          </a:ln>
          <a:effectLst>
            <a:innerShdw blurRad="152400" dist="50800" dir="13500000">
              <a:prstClr val="black">
                <a:alpha val="3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任意多边形 40"/>
          <p:cNvSpPr/>
          <p:nvPr/>
        </p:nvSpPr>
        <p:spPr>
          <a:xfrm>
            <a:off x="4998257" y="3084027"/>
            <a:ext cx="2118105" cy="1485680"/>
          </a:xfrm>
          <a:custGeom>
            <a:avLst/>
            <a:gdLst>
              <a:gd name="connsiteX0" fmla="*/ 0 w 2359457"/>
              <a:gd name="connsiteY0" fmla="*/ 0 h 1654969"/>
              <a:gd name="connsiteX1" fmla="*/ 1192159 w 2359457"/>
              <a:gd name="connsiteY1" fmla="*/ 0 h 1654969"/>
              <a:gd name="connsiteX2" fmla="*/ 2017563 w 2359457"/>
              <a:gd name="connsiteY2" fmla="*/ 341894 h 1654969"/>
              <a:gd name="connsiteX3" fmla="*/ 2359457 w 2359457"/>
              <a:gd name="connsiteY3" fmla="*/ 1167299 h 1654969"/>
              <a:gd name="connsiteX4" fmla="*/ 1812822 w 2359457"/>
              <a:gd name="connsiteY4" fmla="*/ 1167299 h 1654969"/>
              <a:gd name="connsiteX5" fmla="*/ 1812822 w 2359457"/>
              <a:gd name="connsiteY5" fmla="*/ 1411384 h 1654969"/>
              <a:gd name="connsiteX6" fmla="*/ 1837943 w 2359457"/>
              <a:gd name="connsiteY6" fmla="*/ 1415347 h 1654969"/>
              <a:gd name="connsiteX7" fmla="*/ 1935438 w 2359457"/>
              <a:gd name="connsiteY7" fmla="*/ 1530257 h 1654969"/>
              <a:gd name="connsiteX8" fmla="*/ 1775808 w 2359457"/>
              <a:gd name="connsiteY8" fmla="*/ 1654969 h 1654969"/>
              <a:gd name="connsiteX9" fmla="*/ 1616178 w 2359457"/>
              <a:gd name="connsiteY9" fmla="*/ 1530257 h 1654969"/>
              <a:gd name="connsiteX10" fmla="*/ 1713673 w 2359457"/>
              <a:gd name="connsiteY10" fmla="*/ 1415347 h 1654969"/>
              <a:gd name="connsiteX11" fmla="*/ 1742983 w 2359457"/>
              <a:gd name="connsiteY11" fmla="*/ 1410723 h 1654969"/>
              <a:gd name="connsiteX12" fmla="*/ 1742983 w 2359457"/>
              <a:gd name="connsiteY12" fmla="*/ 1167299 h 1654969"/>
              <a:gd name="connsiteX13" fmla="*/ 1283857 w 2359457"/>
              <a:gd name="connsiteY13" fmla="*/ 1167299 h 1654969"/>
              <a:gd name="connsiteX14" fmla="*/ 1289736 w 2359457"/>
              <a:gd name="connsiteY14" fmla="*/ 1138185 h 1654969"/>
              <a:gd name="connsiteX15" fmla="*/ 1216248 w 2359457"/>
              <a:gd name="connsiteY15" fmla="*/ 1027318 h 1654969"/>
              <a:gd name="connsiteX16" fmla="*/ 1192159 w 2359457"/>
              <a:gd name="connsiteY16" fmla="*/ 1022455 h 1654969"/>
              <a:gd name="connsiteX17" fmla="*/ 1192159 w 2359457"/>
              <a:gd name="connsiteY17" fmla="*/ 1024506 h 1654969"/>
              <a:gd name="connsiteX18" fmla="*/ 0 w 2359457"/>
              <a:gd name="connsiteY18" fmla="*/ 1024506 h 1654969"/>
              <a:gd name="connsiteX19" fmla="*/ 0 w 2359457"/>
              <a:gd name="connsiteY19" fmla="*/ 554207 h 1654969"/>
              <a:gd name="connsiteX20" fmla="*/ 145588 w 2359457"/>
              <a:gd name="connsiteY20" fmla="*/ 554207 h 1654969"/>
              <a:gd name="connsiteX21" fmla="*/ 172463 w 2359457"/>
              <a:gd name="connsiteY21" fmla="*/ 605229 h 1654969"/>
              <a:gd name="connsiteX22" fmla="*/ 280226 w 2359457"/>
              <a:gd name="connsiteY22" fmla="*/ 662364 h 1654969"/>
              <a:gd name="connsiteX23" fmla="*/ 432626 w 2359457"/>
              <a:gd name="connsiteY23" fmla="*/ 467292 h 1654969"/>
              <a:gd name="connsiteX24" fmla="*/ 280226 w 2359457"/>
              <a:gd name="connsiteY24" fmla="*/ 272220 h 1654969"/>
              <a:gd name="connsiteX25" fmla="*/ 172463 w 2359457"/>
              <a:gd name="connsiteY25" fmla="*/ 329355 h 1654969"/>
              <a:gd name="connsiteX26" fmla="*/ 145589 w 2359457"/>
              <a:gd name="connsiteY26" fmla="*/ 380376 h 1654969"/>
              <a:gd name="connsiteX27" fmla="*/ 0 w 2359457"/>
              <a:gd name="connsiteY27" fmla="*/ 380376 h 1654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359457" h="1654969">
                <a:moveTo>
                  <a:pt x="0" y="0"/>
                </a:moveTo>
                <a:lnTo>
                  <a:pt x="1192159" y="0"/>
                </a:lnTo>
                <a:cubicBezTo>
                  <a:pt x="1501746" y="0"/>
                  <a:pt x="1798653" y="122983"/>
                  <a:pt x="2017563" y="341894"/>
                </a:cubicBezTo>
                <a:cubicBezTo>
                  <a:pt x="2236475" y="560806"/>
                  <a:pt x="2359457" y="857713"/>
                  <a:pt x="2359457" y="1167299"/>
                </a:cubicBezTo>
                <a:lnTo>
                  <a:pt x="1812822" y="1167299"/>
                </a:lnTo>
                <a:lnTo>
                  <a:pt x="1812822" y="1411384"/>
                </a:lnTo>
                <a:lnTo>
                  <a:pt x="1837943" y="1415347"/>
                </a:lnTo>
                <a:cubicBezTo>
                  <a:pt x="1895237" y="1434278"/>
                  <a:pt x="1935438" y="1478600"/>
                  <a:pt x="1935438" y="1530257"/>
                </a:cubicBezTo>
                <a:cubicBezTo>
                  <a:pt x="1935438" y="1599134"/>
                  <a:pt x="1863969" y="1654969"/>
                  <a:pt x="1775808" y="1654969"/>
                </a:cubicBezTo>
                <a:cubicBezTo>
                  <a:pt x="1687647" y="1654969"/>
                  <a:pt x="1616178" y="1599134"/>
                  <a:pt x="1616178" y="1530257"/>
                </a:cubicBezTo>
                <a:cubicBezTo>
                  <a:pt x="1616178" y="1478600"/>
                  <a:pt x="1656378" y="1434278"/>
                  <a:pt x="1713673" y="1415347"/>
                </a:cubicBezTo>
                <a:lnTo>
                  <a:pt x="1742983" y="1410723"/>
                </a:lnTo>
                <a:lnTo>
                  <a:pt x="1742983" y="1167299"/>
                </a:lnTo>
                <a:lnTo>
                  <a:pt x="1283857" y="1167299"/>
                </a:lnTo>
                <a:lnTo>
                  <a:pt x="1289736" y="1138185"/>
                </a:lnTo>
                <a:cubicBezTo>
                  <a:pt x="1289736" y="1088346"/>
                  <a:pt x="1259434" y="1045584"/>
                  <a:pt x="1216248" y="1027318"/>
                </a:cubicBezTo>
                <a:lnTo>
                  <a:pt x="1192159" y="1022455"/>
                </a:lnTo>
                <a:lnTo>
                  <a:pt x="1192159" y="1024506"/>
                </a:lnTo>
                <a:lnTo>
                  <a:pt x="0" y="1024506"/>
                </a:lnTo>
                <a:lnTo>
                  <a:pt x="0" y="554207"/>
                </a:lnTo>
                <a:lnTo>
                  <a:pt x="145588" y="554207"/>
                </a:lnTo>
                <a:lnTo>
                  <a:pt x="172463" y="605229"/>
                </a:lnTo>
                <a:cubicBezTo>
                  <a:pt x="200042" y="640530"/>
                  <a:pt x="238142" y="662364"/>
                  <a:pt x="280226" y="662364"/>
                </a:cubicBezTo>
                <a:cubicBezTo>
                  <a:pt x="364394" y="662364"/>
                  <a:pt x="432626" y="575027"/>
                  <a:pt x="432626" y="467292"/>
                </a:cubicBezTo>
                <a:cubicBezTo>
                  <a:pt x="432626" y="359557"/>
                  <a:pt x="364394" y="272220"/>
                  <a:pt x="280226" y="272220"/>
                </a:cubicBezTo>
                <a:cubicBezTo>
                  <a:pt x="238142" y="272220"/>
                  <a:pt x="200042" y="294054"/>
                  <a:pt x="172463" y="329355"/>
                </a:cubicBezTo>
                <a:lnTo>
                  <a:pt x="145589" y="380376"/>
                </a:lnTo>
                <a:lnTo>
                  <a:pt x="0" y="380376"/>
                </a:lnTo>
                <a:close/>
              </a:path>
            </a:pathLst>
          </a:custGeom>
          <a:solidFill>
            <a:srgbClr val="3A3A3A"/>
          </a:solidFill>
          <a:ln>
            <a:noFill/>
          </a:ln>
          <a:effectLst>
            <a:innerShdw blurRad="114300">
              <a:prstClr val="black">
                <a:alpha val="5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/>
        </p:nvSpPr>
        <p:spPr>
          <a:xfrm rot="16200000">
            <a:off x="4137306" y="2794326"/>
            <a:ext cx="1000430" cy="1418387"/>
          </a:xfrm>
          <a:custGeom>
            <a:avLst/>
            <a:gdLst>
              <a:gd name="connsiteX0" fmla="*/ 1114425 w 1114426"/>
              <a:gd name="connsiteY0" fmla="*/ 472775 h 1580008"/>
              <a:gd name="connsiteX1" fmla="*/ 968837 w 1114426"/>
              <a:gd name="connsiteY1" fmla="*/ 472775 h 1580008"/>
              <a:gd name="connsiteX2" fmla="*/ 941962 w 1114426"/>
              <a:gd name="connsiteY2" fmla="*/ 421753 h 1580008"/>
              <a:gd name="connsiteX3" fmla="*/ 834199 w 1114426"/>
              <a:gd name="connsiteY3" fmla="*/ 364618 h 1580008"/>
              <a:gd name="connsiteX4" fmla="*/ 681799 w 1114426"/>
              <a:gd name="connsiteY4" fmla="*/ 559690 h 1580008"/>
              <a:gd name="connsiteX5" fmla="*/ 834199 w 1114426"/>
              <a:gd name="connsiteY5" fmla="*/ 754762 h 1580008"/>
              <a:gd name="connsiteX6" fmla="*/ 941962 w 1114426"/>
              <a:gd name="connsiteY6" fmla="*/ 697627 h 1580008"/>
              <a:gd name="connsiteX7" fmla="*/ 968836 w 1114426"/>
              <a:gd name="connsiteY7" fmla="*/ 646606 h 1580008"/>
              <a:gd name="connsiteX8" fmla="*/ 1114425 w 1114426"/>
              <a:gd name="connsiteY8" fmla="*/ 646606 h 1580008"/>
              <a:gd name="connsiteX9" fmla="*/ 1114426 w 1114426"/>
              <a:gd name="connsiteY9" fmla="*/ 0 h 1580008"/>
              <a:gd name="connsiteX10" fmla="*/ 1114426 w 1114426"/>
              <a:gd name="connsiteY10" fmla="*/ 976143 h 1580008"/>
              <a:gd name="connsiteX11" fmla="*/ 1091428 w 1114426"/>
              <a:gd name="connsiteY11" fmla="*/ 980786 h 1580008"/>
              <a:gd name="connsiteX12" fmla="*/ 1021269 w 1114426"/>
              <a:gd name="connsiteY12" fmla="*/ 1086631 h 1580008"/>
              <a:gd name="connsiteX13" fmla="*/ 1026881 w 1114426"/>
              <a:gd name="connsiteY13" fmla="*/ 1114427 h 1580008"/>
              <a:gd name="connsiteX14" fmla="*/ 588551 w 1114426"/>
              <a:gd name="connsiteY14" fmla="*/ 1114427 h 1580008"/>
              <a:gd name="connsiteX15" fmla="*/ 588551 w 1114426"/>
              <a:gd name="connsiteY15" fmla="*/ 1346825 h 1580008"/>
              <a:gd name="connsiteX16" fmla="*/ 616534 w 1114426"/>
              <a:gd name="connsiteY16" fmla="*/ 1351239 h 1580008"/>
              <a:gd name="connsiteX17" fmla="*/ 709613 w 1114426"/>
              <a:gd name="connsiteY17" fmla="*/ 1460945 h 1580008"/>
              <a:gd name="connsiteX18" fmla="*/ 557213 w 1114426"/>
              <a:gd name="connsiteY18" fmla="*/ 1580008 h 1580008"/>
              <a:gd name="connsiteX19" fmla="*/ 404813 w 1114426"/>
              <a:gd name="connsiteY19" fmla="*/ 1460945 h 1580008"/>
              <a:gd name="connsiteX20" fmla="*/ 497892 w 1114426"/>
              <a:gd name="connsiteY20" fmla="*/ 1351239 h 1580008"/>
              <a:gd name="connsiteX21" fmla="*/ 521876 w 1114426"/>
              <a:gd name="connsiteY21" fmla="*/ 1347456 h 1580008"/>
              <a:gd name="connsiteX22" fmla="*/ 521876 w 1114426"/>
              <a:gd name="connsiteY22" fmla="*/ 1114427 h 1580008"/>
              <a:gd name="connsiteX23" fmla="*/ 0 w 1114426"/>
              <a:gd name="connsiteY23" fmla="*/ 1114427 h 1580008"/>
              <a:gd name="connsiteX24" fmla="*/ 326408 w 1114426"/>
              <a:gd name="connsiteY24" fmla="*/ 326408 h 1580008"/>
              <a:gd name="connsiteX25" fmla="*/ 1114426 w 1114426"/>
              <a:gd name="connsiteY25" fmla="*/ 0 h 1580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114426" h="1580008">
                <a:moveTo>
                  <a:pt x="1114425" y="472775"/>
                </a:moveTo>
                <a:lnTo>
                  <a:pt x="968837" y="472775"/>
                </a:lnTo>
                <a:lnTo>
                  <a:pt x="941962" y="421753"/>
                </a:lnTo>
                <a:cubicBezTo>
                  <a:pt x="914383" y="386452"/>
                  <a:pt x="876283" y="364618"/>
                  <a:pt x="834199" y="364618"/>
                </a:cubicBezTo>
                <a:cubicBezTo>
                  <a:pt x="750031" y="364618"/>
                  <a:pt x="681799" y="451955"/>
                  <a:pt x="681799" y="559690"/>
                </a:cubicBezTo>
                <a:cubicBezTo>
                  <a:pt x="681799" y="667425"/>
                  <a:pt x="750031" y="754762"/>
                  <a:pt x="834199" y="754762"/>
                </a:cubicBezTo>
                <a:cubicBezTo>
                  <a:pt x="876283" y="754762"/>
                  <a:pt x="914383" y="732928"/>
                  <a:pt x="941962" y="697627"/>
                </a:cubicBezTo>
                <a:lnTo>
                  <a:pt x="968836" y="646606"/>
                </a:lnTo>
                <a:lnTo>
                  <a:pt x="1114425" y="646606"/>
                </a:lnTo>
                <a:close/>
                <a:moveTo>
                  <a:pt x="1114426" y="0"/>
                </a:moveTo>
                <a:lnTo>
                  <a:pt x="1114426" y="976143"/>
                </a:lnTo>
                <a:lnTo>
                  <a:pt x="1091428" y="980786"/>
                </a:lnTo>
                <a:cubicBezTo>
                  <a:pt x="1050198" y="998225"/>
                  <a:pt x="1021269" y="1039050"/>
                  <a:pt x="1021269" y="1086631"/>
                </a:cubicBezTo>
                <a:lnTo>
                  <a:pt x="1026881" y="1114427"/>
                </a:lnTo>
                <a:lnTo>
                  <a:pt x="588551" y="1114427"/>
                </a:lnTo>
                <a:lnTo>
                  <a:pt x="588551" y="1346825"/>
                </a:lnTo>
                <a:lnTo>
                  <a:pt x="616534" y="1351239"/>
                </a:lnTo>
                <a:cubicBezTo>
                  <a:pt x="671233" y="1369313"/>
                  <a:pt x="709613" y="1411627"/>
                  <a:pt x="709613" y="1460945"/>
                </a:cubicBezTo>
                <a:cubicBezTo>
                  <a:pt x="709613" y="1526702"/>
                  <a:pt x="641381" y="1580008"/>
                  <a:pt x="557213" y="1580008"/>
                </a:cubicBezTo>
                <a:cubicBezTo>
                  <a:pt x="473045" y="1580008"/>
                  <a:pt x="404813" y="1526702"/>
                  <a:pt x="404813" y="1460945"/>
                </a:cubicBezTo>
                <a:cubicBezTo>
                  <a:pt x="404813" y="1411627"/>
                  <a:pt x="443193" y="1369313"/>
                  <a:pt x="497892" y="1351239"/>
                </a:cubicBezTo>
                <a:lnTo>
                  <a:pt x="521876" y="1347456"/>
                </a:lnTo>
                <a:lnTo>
                  <a:pt x="521876" y="1114427"/>
                </a:lnTo>
                <a:lnTo>
                  <a:pt x="0" y="1114427"/>
                </a:lnTo>
                <a:cubicBezTo>
                  <a:pt x="0" y="818863"/>
                  <a:pt x="117412" y="535404"/>
                  <a:pt x="326408" y="326408"/>
                </a:cubicBezTo>
                <a:cubicBezTo>
                  <a:pt x="535403" y="117412"/>
                  <a:pt x="818862" y="0"/>
                  <a:pt x="1114426" y="0"/>
                </a:cubicBezTo>
                <a:close/>
              </a:path>
            </a:pathLst>
          </a:custGeom>
          <a:solidFill>
            <a:srgbClr val="F1AF59"/>
          </a:solidFill>
          <a:ln>
            <a:noFill/>
          </a:ln>
          <a:effectLst>
            <a:innerShdw blurRad="152400" dist="50800" dir="13500000">
              <a:prstClr val="black">
                <a:alpha val="37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9" name="任意多边形 48"/>
          <p:cNvSpPr/>
          <p:nvPr/>
        </p:nvSpPr>
        <p:spPr>
          <a:xfrm>
            <a:off x="3928328" y="4281121"/>
            <a:ext cx="2044706" cy="991878"/>
          </a:xfrm>
          <a:custGeom>
            <a:avLst/>
            <a:gdLst>
              <a:gd name="connsiteX0" fmla="*/ 0 w 2277695"/>
              <a:gd name="connsiteY0" fmla="*/ 0 h 1104900"/>
              <a:gd name="connsiteX1" fmla="*/ 2277695 w 2277695"/>
              <a:gd name="connsiteY1" fmla="*/ 0 h 1104900"/>
              <a:gd name="connsiteX2" fmla="*/ 2277695 w 2277695"/>
              <a:gd name="connsiteY2" fmla="*/ 417909 h 1104900"/>
              <a:gd name="connsiteX3" fmla="*/ 2231604 w 2277695"/>
              <a:gd name="connsiteY3" fmla="*/ 417909 h 1104900"/>
              <a:gd name="connsiteX4" fmla="*/ 2231604 w 2277695"/>
              <a:gd name="connsiteY4" fmla="*/ 417910 h 1104900"/>
              <a:gd name="connsiteX5" fmla="*/ 2106707 w 2277695"/>
              <a:gd name="connsiteY5" fmla="*/ 417910 h 1104900"/>
              <a:gd name="connsiteX6" fmla="*/ 2079832 w 2277695"/>
              <a:gd name="connsiteY6" fmla="*/ 366888 h 1104900"/>
              <a:gd name="connsiteX7" fmla="*/ 1972069 w 2277695"/>
              <a:gd name="connsiteY7" fmla="*/ 309753 h 1104900"/>
              <a:gd name="connsiteX8" fmla="*/ 1819669 w 2277695"/>
              <a:gd name="connsiteY8" fmla="*/ 504825 h 1104900"/>
              <a:gd name="connsiteX9" fmla="*/ 1972069 w 2277695"/>
              <a:gd name="connsiteY9" fmla="*/ 699897 h 1104900"/>
              <a:gd name="connsiteX10" fmla="*/ 2079832 w 2277695"/>
              <a:gd name="connsiteY10" fmla="*/ 642762 h 1104900"/>
              <a:gd name="connsiteX11" fmla="*/ 2106706 w 2277695"/>
              <a:gd name="connsiteY11" fmla="*/ 591741 h 1104900"/>
              <a:gd name="connsiteX12" fmla="*/ 2252295 w 2277695"/>
              <a:gd name="connsiteY12" fmla="*/ 591741 h 1104900"/>
              <a:gd name="connsiteX13" fmla="*/ 2252295 w 2277695"/>
              <a:gd name="connsiteY13" fmla="*/ 591740 h 1104900"/>
              <a:gd name="connsiteX14" fmla="*/ 2277695 w 2277695"/>
              <a:gd name="connsiteY14" fmla="*/ 591740 h 1104900"/>
              <a:gd name="connsiteX15" fmla="*/ 2277695 w 2277695"/>
              <a:gd name="connsiteY15" fmla="*/ 1104900 h 1104900"/>
              <a:gd name="connsiteX16" fmla="*/ 0 w 2277695"/>
              <a:gd name="connsiteY16" fmla="*/ 110490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77695" h="1104900">
                <a:moveTo>
                  <a:pt x="0" y="0"/>
                </a:moveTo>
                <a:lnTo>
                  <a:pt x="2277695" y="0"/>
                </a:lnTo>
                <a:lnTo>
                  <a:pt x="2277695" y="417909"/>
                </a:lnTo>
                <a:lnTo>
                  <a:pt x="2231604" y="417909"/>
                </a:lnTo>
                <a:lnTo>
                  <a:pt x="2231604" y="417910"/>
                </a:lnTo>
                <a:lnTo>
                  <a:pt x="2106707" y="417910"/>
                </a:lnTo>
                <a:lnTo>
                  <a:pt x="2079832" y="366888"/>
                </a:lnTo>
                <a:cubicBezTo>
                  <a:pt x="2052253" y="331587"/>
                  <a:pt x="2014153" y="309753"/>
                  <a:pt x="1972069" y="309753"/>
                </a:cubicBezTo>
                <a:cubicBezTo>
                  <a:pt x="1887901" y="309753"/>
                  <a:pt x="1819669" y="397090"/>
                  <a:pt x="1819669" y="504825"/>
                </a:cubicBezTo>
                <a:cubicBezTo>
                  <a:pt x="1819669" y="612560"/>
                  <a:pt x="1887901" y="699897"/>
                  <a:pt x="1972069" y="699897"/>
                </a:cubicBezTo>
                <a:cubicBezTo>
                  <a:pt x="2014153" y="699897"/>
                  <a:pt x="2052253" y="678063"/>
                  <a:pt x="2079832" y="642762"/>
                </a:cubicBezTo>
                <a:lnTo>
                  <a:pt x="2106706" y="591741"/>
                </a:lnTo>
                <a:lnTo>
                  <a:pt x="2252295" y="591741"/>
                </a:lnTo>
                <a:lnTo>
                  <a:pt x="2252295" y="591740"/>
                </a:lnTo>
                <a:lnTo>
                  <a:pt x="2277695" y="591740"/>
                </a:lnTo>
                <a:lnTo>
                  <a:pt x="2277695" y="1104900"/>
                </a:lnTo>
                <a:lnTo>
                  <a:pt x="0" y="1104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  <a:effectLst>
            <a:innerShdw blurRad="114300">
              <a:prstClr val="black">
                <a:alpha val="5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 rot="5400000" flipH="1">
            <a:off x="5814722" y="3962808"/>
            <a:ext cx="1083798" cy="1536584"/>
          </a:xfrm>
          <a:custGeom>
            <a:avLst/>
            <a:gdLst>
              <a:gd name="connsiteX0" fmla="*/ 1114425 w 1114426"/>
              <a:gd name="connsiteY0" fmla="*/ 472775 h 1580008"/>
              <a:gd name="connsiteX1" fmla="*/ 968837 w 1114426"/>
              <a:gd name="connsiteY1" fmla="*/ 472775 h 1580008"/>
              <a:gd name="connsiteX2" fmla="*/ 941962 w 1114426"/>
              <a:gd name="connsiteY2" fmla="*/ 421753 h 1580008"/>
              <a:gd name="connsiteX3" fmla="*/ 834199 w 1114426"/>
              <a:gd name="connsiteY3" fmla="*/ 364618 h 1580008"/>
              <a:gd name="connsiteX4" fmla="*/ 681799 w 1114426"/>
              <a:gd name="connsiteY4" fmla="*/ 559690 h 1580008"/>
              <a:gd name="connsiteX5" fmla="*/ 834199 w 1114426"/>
              <a:gd name="connsiteY5" fmla="*/ 754762 h 1580008"/>
              <a:gd name="connsiteX6" fmla="*/ 941962 w 1114426"/>
              <a:gd name="connsiteY6" fmla="*/ 697627 h 1580008"/>
              <a:gd name="connsiteX7" fmla="*/ 968836 w 1114426"/>
              <a:gd name="connsiteY7" fmla="*/ 646606 h 1580008"/>
              <a:gd name="connsiteX8" fmla="*/ 1114425 w 1114426"/>
              <a:gd name="connsiteY8" fmla="*/ 646606 h 1580008"/>
              <a:gd name="connsiteX9" fmla="*/ 1114426 w 1114426"/>
              <a:gd name="connsiteY9" fmla="*/ 0 h 1580008"/>
              <a:gd name="connsiteX10" fmla="*/ 1114426 w 1114426"/>
              <a:gd name="connsiteY10" fmla="*/ 976143 h 1580008"/>
              <a:gd name="connsiteX11" fmla="*/ 1091428 w 1114426"/>
              <a:gd name="connsiteY11" fmla="*/ 980786 h 1580008"/>
              <a:gd name="connsiteX12" fmla="*/ 1021269 w 1114426"/>
              <a:gd name="connsiteY12" fmla="*/ 1086631 h 1580008"/>
              <a:gd name="connsiteX13" fmla="*/ 1026881 w 1114426"/>
              <a:gd name="connsiteY13" fmla="*/ 1114427 h 1580008"/>
              <a:gd name="connsiteX14" fmla="*/ 588551 w 1114426"/>
              <a:gd name="connsiteY14" fmla="*/ 1114427 h 1580008"/>
              <a:gd name="connsiteX15" fmla="*/ 588551 w 1114426"/>
              <a:gd name="connsiteY15" fmla="*/ 1346825 h 1580008"/>
              <a:gd name="connsiteX16" fmla="*/ 616534 w 1114426"/>
              <a:gd name="connsiteY16" fmla="*/ 1351239 h 1580008"/>
              <a:gd name="connsiteX17" fmla="*/ 709613 w 1114426"/>
              <a:gd name="connsiteY17" fmla="*/ 1460945 h 1580008"/>
              <a:gd name="connsiteX18" fmla="*/ 557213 w 1114426"/>
              <a:gd name="connsiteY18" fmla="*/ 1580008 h 1580008"/>
              <a:gd name="connsiteX19" fmla="*/ 404813 w 1114426"/>
              <a:gd name="connsiteY19" fmla="*/ 1460945 h 1580008"/>
              <a:gd name="connsiteX20" fmla="*/ 497892 w 1114426"/>
              <a:gd name="connsiteY20" fmla="*/ 1351239 h 1580008"/>
              <a:gd name="connsiteX21" fmla="*/ 521876 w 1114426"/>
              <a:gd name="connsiteY21" fmla="*/ 1347456 h 1580008"/>
              <a:gd name="connsiteX22" fmla="*/ 521876 w 1114426"/>
              <a:gd name="connsiteY22" fmla="*/ 1114427 h 1580008"/>
              <a:gd name="connsiteX23" fmla="*/ 0 w 1114426"/>
              <a:gd name="connsiteY23" fmla="*/ 1114427 h 1580008"/>
              <a:gd name="connsiteX24" fmla="*/ 326408 w 1114426"/>
              <a:gd name="connsiteY24" fmla="*/ 326408 h 1580008"/>
              <a:gd name="connsiteX25" fmla="*/ 1114426 w 1114426"/>
              <a:gd name="connsiteY25" fmla="*/ 0 h 1580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114426" h="1580008">
                <a:moveTo>
                  <a:pt x="1114425" y="472775"/>
                </a:moveTo>
                <a:lnTo>
                  <a:pt x="968837" y="472775"/>
                </a:lnTo>
                <a:lnTo>
                  <a:pt x="941962" y="421753"/>
                </a:lnTo>
                <a:cubicBezTo>
                  <a:pt x="914383" y="386452"/>
                  <a:pt x="876283" y="364618"/>
                  <a:pt x="834199" y="364618"/>
                </a:cubicBezTo>
                <a:cubicBezTo>
                  <a:pt x="750031" y="364618"/>
                  <a:pt x="681799" y="451955"/>
                  <a:pt x="681799" y="559690"/>
                </a:cubicBezTo>
                <a:cubicBezTo>
                  <a:pt x="681799" y="667425"/>
                  <a:pt x="750031" y="754762"/>
                  <a:pt x="834199" y="754762"/>
                </a:cubicBezTo>
                <a:cubicBezTo>
                  <a:pt x="876283" y="754762"/>
                  <a:pt x="914383" y="732928"/>
                  <a:pt x="941962" y="697627"/>
                </a:cubicBezTo>
                <a:lnTo>
                  <a:pt x="968836" y="646606"/>
                </a:lnTo>
                <a:lnTo>
                  <a:pt x="1114425" y="646606"/>
                </a:lnTo>
                <a:close/>
                <a:moveTo>
                  <a:pt x="1114426" y="0"/>
                </a:moveTo>
                <a:lnTo>
                  <a:pt x="1114426" y="976143"/>
                </a:lnTo>
                <a:lnTo>
                  <a:pt x="1091428" y="980786"/>
                </a:lnTo>
                <a:cubicBezTo>
                  <a:pt x="1050198" y="998225"/>
                  <a:pt x="1021269" y="1039050"/>
                  <a:pt x="1021269" y="1086631"/>
                </a:cubicBezTo>
                <a:lnTo>
                  <a:pt x="1026881" y="1114427"/>
                </a:lnTo>
                <a:lnTo>
                  <a:pt x="588551" y="1114427"/>
                </a:lnTo>
                <a:lnTo>
                  <a:pt x="588551" y="1346825"/>
                </a:lnTo>
                <a:lnTo>
                  <a:pt x="616534" y="1351239"/>
                </a:lnTo>
                <a:cubicBezTo>
                  <a:pt x="671233" y="1369313"/>
                  <a:pt x="709613" y="1411627"/>
                  <a:pt x="709613" y="1460945"/>
                </a:cubicBezTo>
                <a:cubicBezTo>
                  <a:pt x="709613" y="1526702"/>
                  <a:pt x="641381" y="1580008"/>
                  <a:pt x="557213" y="1580008"/>
                </a:cubicBezTo>
                <a:cubicBezTo>
                  <a:pt x="473045" y="1580008"/>
                  <a:pt x="404813" y="1526702"/>
                  <a:pt x="404813" y="1460945"/>
                </a:cubicBezTo>
                <a:cubicBezTo>
                  <a:pt x="404813" y="1411627"/>
                  <a:pt x="443193" y="1369313"/>
                  <a:pt x="497892" y="1351239"/>
                </a:cubicBezTo>
                <a:lnTo>
                  <a:pt x="521876" y="1347456"/>
                </a:lnTo>
                <a:lnTo>
                  <a:pt x="521876" y="1114427"/>
                </a:lnTo>
                <a:lnTo>
                  <a:pt x="0" y="1114427"/>
                </a:lnTo>
                <a:cubicBezTo>
                  <a:pt x="0" y="818863"/>
                  <a:pt x="117412" y="535404"/>
                  <a:pt x="326408" y="326408"/>
                </a:cubicBezTo>
                <a:cubicBezTo>
                  <a:pt x="535403" y="117412"/>
                  <a:pt x="818862" y="0"/>
                  <a:pt x="1114426" y="0"/>
                </a:cubicBezTo>
                <a:close/>
              </a:path>
            </a:pathLst>
          </a:custGeom>
          <a:solidFill>
            <a:srgbClr val="56A8BD"/>
          </a:solidFill>
          <a:ln>
            <a:noFill/>
          </a:ln>
          <a:effectLst>
            <a:innerShdw blurRad="215900" dist="50800" dir="27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4462178" y="3349121"/>
            <a:ext cx="315001" cy="315002"/>
            <a:chOff x="8146929" y="3160395"/>
            <a:chExt cx="477656" cy="477657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2" name="Rectangle 211"/>
            <p:cNvSpPr>
              <a:spLocks noChangeArrowheads="1"/>
            </p:cNvSpPr>
            <p:nvPr/>
          </p:nvSpPr>
          <p:spPr bwMode="auto">
            <a:xfrm>
              <a:off x="8167744" y="3575605"/>
              <a:ext cx="62446" cy="62446"/>
            </a:xfrm>
            <a:prstGeom prst="rect">
              <a:avLst/>
            </a:prstGeom>
            <a:noFill/>
            <a:ln w="301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Rectangle 212"/>
            <p:cNvSpPr>
              <a:spLocks noChangeArrowheads="1"/>
            </p:cNvSpPr>
            <p:nvPr/>
          </p:nvSpPr>
          <p:spPr bwMode="auto">
            <a:xfrm>
              <a:off x="8292636" y="3492344"/>
              <a:ext cx="62446" cy="145707"/>
            </a:xfrm>
            <a:prstGeom prst="rect">
              <a:avLst/>
            </a:prstGeom>
            <a:noFill/>
            <a:ln w="301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Rectangle 213"/>
            <p:cNvSpPr>
              <a:spLocks noChangeArrowheads="1"/>
            </p:cNvSpPr>
            <p:nvPr/>
          </p:nvSpPr>
          <p:spPr bwMode="auto">
            <a:xfrm>
              <a:off x="8417528" y="3389363"/>
              <a:ext cx="61350" cy="248688"/>
            </a:xfrm>
            <a:prstGeom prst="rect">
              <a:avLst/>
            </a:prstGeom>
            <a:noFill/>
            <a:ln w="301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Rectangle 214"/>
            <p:cNvSpPr>
              <a:spLocks noChangeArrowheads="1"/>
            </p:cNvSpPr>
            <p:nvPr/>
          </p:nvSpPr>
          <p:spPr bwMode="auto">
            <a:xfrm>
              <a:off x="8541324" y="3285287"/>
              <a:ext cx="62446" cy="352765"/>
            </a:xfrm>
            <a:prstGeom prst="rect">
              <a:avLst/>
            </a:prstGeom>
            <a:noFill/>
            <a:ln w="301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Line 215"/>
            <p:cNvSpPr>
              <a:spLocks noChangeShapeType="1"/>
            </p:cNvSpPr>
            <p:nvPr/>
          </p:nvSpPr>
          <p:spPr bwMode="auto">
            <a:xfrm flipH="1">
              <a:off x="8146929" y="3638051"/>
              <a:ext cx="477656" cy="0"/>
            </a:xfrm>
            <a:prstGeom prst="line">
              <a:avLst/>
            </a:prstGeom>
            <a:noFill/>
            <a:ln w="301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Line 216"/>
            <p:cNvSpPr>
              <a:spLocks noChangeShapeType="1"/>
            </p:cNvSpPr>
            <p:nvPr/>
          </p:nvSpPr>
          <p:spPr bwMode="auto">
            <a:xfrm flipH="1">
              <a:off x="8167744" y="3160395"/>
              <a:ext cx="436026" cy="373580"/>
            </a:xfrm>
            <a:prstGeom prst="line">
              <a:avLst/>
            </a:prstGeom>
            <a:noFill/>
            <a:ln w="301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17"/>
            <p:cNvSpPr>
              <a:spLocks/>
            </p:cNvSpPr>
            <p:nvPr/>
          </p:nvSpPr>
          <p:spPr bwMode="auto">
            <a:xfrm>
              <a:off x="8541324" y="3160395"/>
              <a:ext cx="62446" cy="62446"/>
            </a:xfrm>
            <a:custGeom>
              <a:avLst/>
              <a:gdLst>
                <a:gd name="T0" fmla="*/ 0 w 57"/>
                <a:gd name="T1" fmla="*/ 0 h 57"/>
                <a:gd name="T2" fmla="*/ 57 w 57"/>
                <a:gd name="T3" fmla="*/ 0 h 57"/>
                <a:gd name="T4" fmla="*/ 57 w 57"/>
                <a:gd name="T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57">
                  <a:moveTo>
                    <a:pt x="0" y="0"/>
                  </a:moveTo>
                  <a:lnTo>
                    <a:pt x="57" y="0"/>
                  </a:lnTo>
                  <a:lnTo>
                    <a:pt x="57" y="57"/>
                  </a:lnTo>
                </a:path>
              </a:pathLst>
            </a:custGeom>
            <a:noFill/>
            <a:ln w="30163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6327132" y="2214045"/>
            <a:ext cx="323501" cy="484538"/>
            <a:chOff x="658813" y="3189288"/>
            <a:chExt cx="360363" cy="53975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0" name="Freeform 35"/>
            <p:cNvSpPr>
              <a:spLocks/>
            </p:cNvSpPr>
            <p:nvPr/>
          </p:nvSpPr>
          <p:spPr bwMode="auto">
            <a:xfrm>
              <a:off x="749300" y="3594100"/>
              <a:ext cx="179388" cy="134938"/>
            </a:xfrm>
            <a:custGeom>
              <a:avLst/>
              <a:gdLst>
                <a:gd name="T0" fmla="*/ 0 w 64"/>
                <a:gd name="T1" fmla="*/ 4 h 48"/>
                <a:gd name="T2" fmla="*/ 0 w 64"/>
                <a:gd name="T3" fmla="*/ 28 h 48"/>
                <a:gd name="T4" fmla="*/ 4 w 64"/>
                <a:gd name="T5" fmla="*/ 32 h 48"/>
                <a:gd name="T6" fmla="*/ 8 w 64"/>
                <a:gd name="T7" fmla="*/ 32 h 48"/>
                <a:gd name="T8" fmla="*/ 8 w 64"/>
                <a:gd name="T9" fmla="*/ 36 h 48"/>
                <a:gd name="T10" fmla="*/ 20 w 64"/>
                <a:gd name="T11" fmla="*/ 48 h 48"/>
                <a:gd name="T12" fmla="*/ 44 w 64"/>
                <a:gd name="T13" fmla="*/ 48 h 48"/>
                <a:gd name="T14" fmla="*/ 56 w 64"/>
                <a:gd name="T15" fmla="*/ 36 h 48"/>
                <a:gd name="T16" fmla="*/ 56 w 64"/>
                <a:gd name="T17" fmla="*/ 32 h 48"/>
                <a:gd name="T18" fmla="*/ 60 w 64"/>
                <a:gd name="T19" fmla="*/ 32 h 48"/>
                <a:gd name="T20" fmla="*/ 64 w 64"/>
                <a:gd name="T21" fmla="*/ 28 h 48"/>
                <a:gd name="T22" fmla="*/ 64 w 64"/>
                <a:gd name="T23" fmla="*/ 4 h 48"/>
                <a:gd name="T24" fmla="*/ 64 w 64"/>
                <a:gd name="T25" fmla="*/ 0 h 48"/>
                <a:gd name="T26" fmla="*/ 0 w 64"/>
                <a:gd name="T27" fmla="*/ 0 h 48"/>
                <a:gd name="T28" fmla="*/ 0 w 64"/>
                <a:gd name="T2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48">
                  <a:moveTo>
                    <a:pt x="0" y="4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30"/>
                    <a:pt x="2" y="32"/>
                    <a:pt x="4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42"/>
                    <a:pt x="14" y="48"/>
                    <a:pt x="20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51" y="48"/>
                    <a:pt x="56" y="42"/>
                    <a:pt x="56" y="36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60" y="32"/>
                    <a:pt x="60" y="32"/>
                    <a:pt x="60" y="32"/>
                  </a:cubicBezTo>
                  <a:cubicBezTo>
                    <a:pt x="62" y="32"/>
                    <a:pt x="64" y="30"/>
                    <a:pt x="64" y="28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3"/>
                    <a:pt x="64" y="1"/>
                    <a:pt x="6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36"/>
            <p:cNvSpPr>
              <a:spLocks noEditPoints="1"/>
            </p:cNvSpPr>
            <p:nvPr/>
          </p:nvSpPr>
          <p:spPr bwMode="auto">
            <a:xfrm>
              <a:off x="658813" y="3189288"/>
              <a:ext cx="360363" cy="382588"/>
            </a:xfrm>
            <a:custGeom>
              <a:avLst/>
              <a:gdLst>
                <a:gd name="T0" fmla="*/ 64 w 128"/>
                <a:gd name="T1" fmla="*/ 0 h 136"/>
                <a:gd name="T2" fmla="*/ 0 w 128"/>
                <a:gd name="T3" fmla="*/ 64 h 136"/>
                <a:gd name="T4" fmla="*/ 19 w 128"/>
                <a:gd name="T5" fmla="*/ 115 h 136"/>
                <a:gd name="T6" fmla="*/ 30 w 128"/>
                <a:gd name="T7" fmla="*/ 136 h 136"/>
                <a:gd name="T8" fmla="*/ 99 w 128"/>
                <a:gd name="T9" fmla="*/ 136 h 136"/>
                <a:gd name="T10" fmla="*/ 110 w 128"/>
                <a:gd name="T11" fmla="*/ 115 h 136"/>
                <a:gd name="T12" fmla="*/ 128 w 128"/>
                <a:gd name="T13" fmla="*/ 64 h 136"/>
                <a:gd name="T14" fmla="*/ 64 w 128"/>
                <a:gd name="T15" fmla="*/ 0 h 136"/>
                <a:gd name="T16" fmla="*/ 61 w 128"/>
                <a:gd name="T17" fmla="*/ 32 h 136"/>
                <a:gd name="T18" fmla="*/ 32 w 128"/>
                <a:gd name="T19" fmla="*/ 64 h 136"/>
                <a:gd name="T20" fmla="*/ 45 w 128"/>
                <a:gd name="T21" fmla="*/ 94 h 136"/>
                <a:gd name="T22" fmla="*/ 48 w 128"/>
                <a:gd name="T23" fmla="*/ 98 h 136"/>
                <a:gd name="T24" fmla="*/ 46 w 128"/>
                <a:gd name="T25" fmla="*/ 104 h 136"/>
                <a:gd name="T26" fmla="*/ 44 w 128"/>
                <a:gd name="T27" fmla="*/ 104 h 136"/>
                <a:gd name="T28" fmla="*/ 41 w 128"/>
                <a:gd name="T29" fmla="*/ 102 h 136"/>
                <a:gd name="T30" fmla="*/ 38 w 128"/>
                <a:gd name="T31" fmla="*/ 98 h 136"/>
                <a:gd name="T32" fmla="*/ 24 w 128"/>
                <a:gd name="T33" fmla="*/ 64 h 136"/>
                <a:gd name="T34" fmla="*/ 60 w 128"/>
                <a:gd name="T35" fmla="*/ 24 h 136"/>
                <a:gd name="T36" fmla="*/ 64 w 128"/>
                <a:gd name="T37" fmla="*/ 28 h 136"/>
                <a:gd name="T38" fmla="*/ 61 w 128"/>
                <a:gd name="T39" fmla="*/ 3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8" h="136">
                  <a:moveTo>
                    <a:pt x="64" y="0"/>
                  </a:moveTo>
                  <a:cubicBezTo>
                    <a:pt x="29" y="0"/>
                    <a:pt x="0" y="29"/>
                    <a:pt x="0" y="64"/>
                  </a:cubicBezTo>
                  <a:cubicBezTo>
                    <a:pt x="0" y="83"/>
                    <a:pt x="10" y="100"/>
                    <a:pt x="19" y="115"/>
                  </a:cubicBezTo>
                  <a:cubicBezTo>
                    <a:pt x="23" y="122"/>
                    <a:pt x="27" y="129"/>
                    <a:pt x="30" y="136"/>
                  </a:cubicBezTo>
                  <a:cubicBezTo>
                    <a:pt x="99" y="136"/>
                    <a:pt x="99" y="136"/>
                    <a:pt x="99" y="136"/>
                  </a:cubicBezTo>
                  <a:cubicBezTo>
                    <a:pt x="101" y="129"/>
                    <a:pt x="105" y="122"/>
                    <a:pt x="110" y="115"/>
                  </a:cubicBezTo>
                  <a:cubicBezTo>
                    <a:pt x="118" y="100"/>
                    <a:pt x="128" y="83"/>
                    <a:pt x="128" y="64"/>
                  </a:cubicBezTo>
                  <a:cubicBezTo>
                    <a:pt x="128" y="29"/>
                    <a:pt x="99" y="0"/>
                    <a:pt x="64" y="0"/>
                  </a:cubicBezTo>
                  <a:close/>
                  <a:moveTo>
                    <a:pt x="61" y="32"/>
                  </a:moveTo>
                  <a:cubicBezTo>
                    <a:pt x="44" y="34"/>
                    <a:pt x="32" y="47"/>
                    <a:pt x="32" y="64"/>
                  </a:cubicBezTo>
                  <a:cubicBezTo>
                    <a:pt x="32" y="72"/>
                    <a:pt x="39" y="84"/>
                    <a:pt x="45" y="94"/>
                  </a:cubicBezTo>
                  <a:cubicBezTo>
                    <a:pt x="46" y="95"/>
                    <a:pt x="47" y="97"/>
                    <a:pt x="48" y="98"/>
                  </a:cubicBezTo>
                  <a:cubicBezTo>
                    <a:pt x="49" y="100"/>
                    <a:pt x="48" y="102"/>
                    <a:pt x="46" y="104"/>
                  </a:cubicBezTo>
                  <a:cubicBezTo>
                    <a:pt x="45" y="104"/>
                    <a:pt x="45" y="104"/>
                    <a:pt x="44" y="104"/>
                  </a:cubicBezTo>
                  <a:cubicBezTo>
                    <a:pt x="43" y="104"/>
                    <a:pt x="41" y="103"/>
                    <a:pt x="41" y="102"/>
                  </a:cubicBezTo>
                  <a:cubicBezTo>
                    <a:pt x="40" y="101"/>
                    <a:pt x="39" y="99"/>
                    <a:pt x="38" y="98"/>
                  </a:cubicBezTo>
                  <a:cubicBezTo>
                    <a:pt x="32" y="87"/>
                    <a:pt x="24" y="74"/>
                    <a:pt x="24" y="64"/>
                  </a:cubicBezTo>
                  <a:cubicBezTo>
                    <a:pt x="24" y="43"/>
                    <a:pt x="39" y="26"/>
                    <a:pt x="60" y="24"/>
                  </a:cubicBezTo>
                  <a:cubicBezTo>
                    <a:pt x="62" y="24"/>
                    <a:pt x="64" y="25"/>
                    <a:pt x="64" y="28"/>
                  </a:cubicBezTo>
                  <a:cubicBezTo>
                    <a:pt x="64" y="30"/>
                    <a:pt x="63" y="32"/>
                    <a:pt x="61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3" name="任意多边形 72"/>
          <p:cNvSpPr/>
          <p:nvPr/>
        </p:nvSpPr>
        <p:spPr>
          <a:xfrm rot="2700000">
            <a:off x="6167631" y="3379975"/>
            <a:ext cx="448071" cy="448071"/>
          </a:xfrm>
          <a:custGeom>
            <a:avLst/>
            <a:gdLst>
              <a:gd name="connsiteX0" fmla="*/ 704234 w 1072230"/>
              <a:gd name="connsiteY0" fmla="*/ 548838 h 1072230"/>
              <a:gd name="connsiteX1" fmla="*/ 693389 w 1072230"/>
              <a:gd name="connsiteY1" fmla="*/ 602554 h 1072230"/>
              <a:gd name="connsiteX2" fmla="*/ 602554 w 1072230"/>
              <a:gd name="connsiteY2" fmla="*/ 693389 h 1072230"/>
              <a:gd name="connsiteX3" fmla="*/ 568998 w 1072230"/>
              <a:gd name="connsiteY3" fmla="*/ 700164 h 1072230"/>
              <a:gd name="connsiteX4" fmla="*/ 568998 w 1072230"/>
              <a:gd name="connsiteY4" fmla="*/ 879092 h 1072230"/>
              <a:gd name="connsiteX5" fmla="*/ 598094 w 1072230"/>
              <a:gd name="connsiteY5" fmla="*/ 876524 h 1072230"/>
              <a:gd name="connsiteX6" fmla="*/ 879131 w 1072230"/>
              <a:gd name="connsiteY6" fmla="*/ 602427 h 1072230"/>
              <a:gd name="connsiteX7" fmla="*/ 884533 w 1072230"/>
              <a:gd name="connsiteY7" fmla="*/ 548838 h 1072230"/>
              <a:gd name="connsiteX8" fmla="*/ 187697 w 1072230"/>
              <a:gd name="connsiteY8" fmla="*/ 548838 h 1072230"/>
              <a:gd name="connsiteX9" fmla="*/ 193099 w 1072230"/>
              <a:gd name="connsiteY9" fmla="*/ 602427 h 1072230"/>
              <a:gd name="connsiteX10" fmla="*/ 474136 w 1072230"/>
              <a:gd name="connsiteY10" fmla="*/ 876524 h 1072230"/>
              <a:gd name="connsiteX11" fmla="*/ 509616 w 1072230"/>
              <a:gd name="connsiteY11" fmla="*/ 879655 h 1072230"/>
              <a:gd name="connsiteX12" fmla="*/ 509616 w 1072230"/>
              <a:gd name="connsiteY12" fmla="*/ 701453 h 1072230"/>
              <a:gd name="connsiteX13" fmla="*/ 469676 w 1072230"/>
              <a:gd name="connsiteY13" fmla="*/ 693389 h 1072230"/>
              <a:gd name="connsiteX14" fmla="*/ 378841 w 1072230"/>
              <a:gd name="connsiteY14" fmla="*/ 602554 h 1072230"/>
              <a:gd name="connsiteX15" fmla="*/ 367996 w 1072230"/>
              <a:gd name="connsiteY15" fmla="*/ 548838 h 1072230"/>
              <a:gd name="connsiteX16" fmla="*/ 536115 w 1072230"/>
              <a:gd name="connsiteY16" fmla="*/ 450771 h 1072230"/>
              <a:gd name="connsiteX17" fmla="*/ 450771 w 1072230"/>
              <a:gd name="connsiteY17" fmla="*/ 536115 h 1072230"/>
              <a:gd name="connsiteX18" fmla="*/ 536115 w 1072230"/>
              <a:gd name="connsiteY18" fmla="*/ 621459 h 1072230"/>
              <a:gd name="connsiteX19" fmla="*/ 621459 w 1072230"/>
              <a:gd name="connsiteY19" fmla="*/ 536115 h 1072230"/>
              <a:gd name="connsiteX20" fmla="*/ 536115 w 1072230"/>
              <a:gd name="connsiteY20" fmla="*/ 450771 h 1072230"/>
              <a:gd name="connsiteX21" fmla="*/ 568998 w 1072230"/>
              <a:gd name="connsiteY21" fmla="*/ 185050 h 1072230"/>
              <a:gd name="connsiteX22" fmla="*/ 568998 w 1072230"/>
              <a:gd name="connsiteY22" fmla="*/ 372066 h 1072230"/>
              <a:gd name="connsiteX23" fmla="*/ 602554 w 1072230"/>
              <a:gd name="connsiteY23" fmla="*/ 378841 h 1072230"/>
              <a:gd name="connsiteX24" fmla="*/ 693389 w 1072230"/>
              <a:gd name="connsiteY24" fmla="*/ 469676 h 1072230"/>
              <a:gd name="connsiteX25" fmla="*/ 697383 w 1072230"/>
              <a:gd name="connsiteY25" fmla="*/ 489456 h 1072230"/>
              <a:gd name="connsiteX26" fmla="*/ 882502 w 1072230"/>
              <a:gd name="connsiteY26" fmla="*/ 489456 h 1072230"/>
              <a:gd name="connsiteX27" fmla="*/ 880775 w 1072230"/>
              <a:gd name="connsiteY27" fmla="*/ 469885 h 1072230"/>
              <a:gd name="connsiteX28" fmla="*/ 606678 w 1072230"/>
              <a:gd name="connsiteY28" fmla="*/ 188848 h 1072230"/>
              <a:gd name="connsiteX29" fmla="*/ 509616 w 1072230"/>
              <a:gd name="connsiteY29" fmla="*/ 184073 h 1072230"/>
              <a:gd name="connsiteX30" fmla="*/ 474136 w 1072230"/>
              <a:gd name="connsiteY30" fmla="*/ 187204 h 1072230"/>
              <a:gd name="connsiteX31" fmla="*/ 193099 w 1072230"/>
              <a:gd name="connsiteY31" fmla="*/ 461301 h 1072230"/>
              <a:gd name="connsiteX32" fmla="*/ 190261 w 1072230"/>
              <a:gd name="connsiteY32" fmla="*/ 489456 h 1072230"/>
              <a:gd name="connsiteX33" fmla="*/ 374847 w 1072230"/>
              <a:gd name="connsiteY33" fmla="*/ 489456 h 1072230"/>
              <a:gd name="connsiteX34" fmla="*/ 378841 w 1072230"/>
              <a:gd name="connsiteY34" fmla="*/ 469676 h 1072230"/>
              <a:gd name="connsiteX35" fmla="*/ 469676 w 1072230"/>
              <a:gd name="connsiteY35" fmla="*/ 378841 h 1072230"/>
              <a:gd name="connsiteX36" fmla="*/ 509616 w 1072230"/>
              <a:gd name="connsiteY36" fmla="*/ 370777 h 1072230"/>
              <a:gd name="connsiteX37" fmla="*/ 536115 w 1072230"/>
              <a:gd name="connsiteY37" fmla="*/ 0 h 1072230"/>
              <a:gd name="connsiteX38" fmla="*/ 560453 w 1072230"/>
              <a:gd name="connsiteY38" fmla="*/ 2453 h 1072230"/>
              <a:gd name="connsiteX39" fmla="*/ 594600 w 1072230"/>
              <a:gd name="connsiteY39" fmla="*/ 91894 h 1072230"/>
              <a:gd name="connsiteX40" fmla="*/ 651562 w 1072230"/>
              <a:gd name="connsiteY40" fmla="*/ 13189 h 1072230"/>
              <a:gd name="connsiteX41" fmla="*/ 697807 w 1072230"/>
              <a:gd name="connsiteY41" fmla="*/ 27545 h 1072230"/>
              <a:gd name="connsiteX42" fmla="*/ 707577 w 1072230"/>
              <a:gd name="connsiteY42" fmla="*/ 122165 h 1072230"/>
              <a:gd name="connsiteX43" fmla="*/ 781521 w 1072230"/>
              <a:gd name="connsiteY43" fmla="*/ 62065 h 1072230"/>
              <a:gd name="connsiteX44" fmla="*/ 824168 w 1072230"/>
              <a:gd name="connsiteY44" fmla="*/ 85213 h 1072230"/>
              <a:gd name="connsiteX45" fmla="*/ 808874 w 1072230"/>
              <a:gd name="connsiteY45" fmla="*/ 180650 h 1072230"/>
              <a:gd name="connsiteX46" fmla="*/ 896385 w 1072230"/>
              <a:gd name="connsiteY46" fmla="*/ 141496 h 1072230"/>
              <a:gd name="connsiteX47" fmla="*/ 915206 w 1072230"/>
              <a:gd name="connsiteY47" fmla="*/ 157025 h 1072230"/>
              <a:gd name="connsiteX48" fmla="*/ 930734 w 1072230"/>
              <a:gd name="connsiteY48" fmla="*/ 175845 h 1072230"/>
              <a:gd name="connsiteX49" fmla="*/ 891580 w 1072230"/>
              <a:gd name="connsiteY49" fmla="*/ 263356 h 1072230"/>
              <a:gd name="connsiteX50" fmla="*/ 987017 w 1072230"/>
              <a:gd name="connsiteY50" fmla="*/ 248062 h 1072230"/>
              <a:gd name="connsiteX51" fmla="*/ 1010166 w 1072230"/>
              <a:gd name="connsiteY51" fmla="*/ 290710 h 1072230"/>
              <a:gd name="connsiteX52" fmla="*/ 950065 w 1072230"/>
              <a:gd name="connsiteY52" fmla="*/ 364653 h 1072230"/>
              <a:gd name="connsiteX53" fmla="*/ 1044685 w 1072230"/>
              <a:gd name="connsiteY53" fmla="*/ 374423 h 1072230"/>
              <a:gd name="connsiteX54" fmla="*/ 1059041 w 1072230"/>
              <a:gd name="connsiteY54" fmla="*/ 420668 h 1072230"/>
              <a:gd name="connsiteX55" fmla="*/ 980336 w 1072230"/>
              <a:gd name="connsiteY55" fmla="*/ 477630 h 1072230"/>
              <a:gd name="connsiteX56" fmla="*/ 1069777 w 1072230"/>
              <a:gd name="connsiteY56" fmla="*/ 511777 h 1072230"/>
              <a:gd name="connsiteX57" fmla="*/ 1072230 w 1072230"/>
              <a:gd name="connsiteY57" fmla="*/ 536115 h 1072230"/>
              <a:gd name="connsiteX58" fmla="*/ 1069777 w 1072230"/>
              <a:gd name="connsiteY58" fmla="*/ 560453 h 1072230"/>
              <a:gd name="connsiteX59" fmla="*/ 980336 w 1072230"/>
              <a:gd name="connsiteY59" fmla="*/ 594600 h 1072230"/>
              <a:gd name="connsiteX60" fmla="*/ 1059041 w 1072230"/>
              <a:gd name="connsiteY60" fmla="*/ 651562 h 1072230"/>
              <a:gd name="connsiteX61" fmla="*/ 1044685 w 1072230"/>
              <a:gd name="connsiteY61" fmla="*/ 697807 h 1072230"/>
              <a:gd name="connsiteX62" fmla="*/ 950065 w 1072230"/>
              <a:gd name="connsiteY62" fmla="*/ 707577 h 1072230"/>
              <a:gd name="connsiteX63" fmla="*/ 1010166 w 1072230"/>
              <a:gd name="connsiteY63" fmla="*/ 781521 h 1072230"/>
              <a:gd name="connsiteX64" fmla="*/ 987017 w 1072230"/>
              <a:gd name="connsiteY64" fmla="*/ 824168 h 1072230"/>
              <a:gd name="connsiteX65" fmla="*/ 891580 w 1072230"/>
              <a:gd name="connsiteY65" fmla="*/ 808874 h 1072230"/>
              <a:gd name="connsiteX66" fmla="*/ 930734 w 1072230"/>
              <a:gd name="connsiteY66" fmla="*/ 896385 h 1072230"/>
              <a:gd name="connsiteX67" fmla="*/ 915206 w 1072230"/>
              <a:gd name="connsiteY67" fmla="*/ 915206 h 1072230"/>
              <a:gd name="connsiteX68" fmla="*/ 896385 w 1072230"/>
              <a:gd name="connsiteY68" fmla="*/ 930734 h 1072230"/>
              <a:gd name="connsiteX69" fmla="*/ 808874 w 1072230"/>
              <a:gd name="connsiteY69" fmla="*/ 891580 h 1072230"/>
              <a:gd name="connsiteX70" fmla="*/ 824168 w 1072230"/>
              <a:gd name="connsiteY70" fmla="*/ 987017 h 1072230"/>
              <a:gd name="connsiteX71" fmla="*/ 781520 w 1072230"/>
              <a:gd name="connsiteY71" fmla="*/ 1010166 h 1072230"/>
              <a:gd name="connsiteX72" fmla="*/ 707577 w 1072230"/>
              <a:gd name="connsiteY72" fmla="*/ 950065 h 1072230"/>
              <a:gd name="connsiteX73" fmla="*/ 697807 w 1072230"/>
              <a:gd name="connsiteY73" fmla="*/ 1044685 h 1072230"/>
              <a:gd name="connsiteX74" fmla="*/ 651562 w 1072230"/>
              <a:gd name="connsiteY74" fmla="*/ 1059041 h 1072230"/>
              <a:gd name="connsiteX75" fmla="*/ 594600 w 1072230"/>
              <a:gd name="connsiteY75" fmla="*/ 980336 h 1072230"/>
              <a:gd name="connsiteX76" fmla="*/ 560453 w 1072230"/>
              <a:gd name="connsiteY76" fmla="*/ 1069777 h 1072230"/>
              <a:gd name="connsiteX77" fmla="*/ 536115 w 1072230"/>
              <a:gd name="connsiteY77" fmla="*/ 1072230 h 1072230"/>
              <a:gd name="connsiteX78" fmla="*/ 511777 w 1072230"/>
              <a:gd name="connsiteY78" fmla="*/ 1069777 h 1072230"/>
              <a:gd name="connsiteX79" fmla="*/ 477630 w 1072230"/>
              <a:gd name="connsiteY79" fmla="*/ 980336 h 1072230"/>
              <a:gd name="connsiteX80" fmla="*/ 420668 w 1072230"/>
              <a:gd name="connsiteY80" fmla="*/ 1059041 h 1072230"/>
              <a:gd name="connsiteX81" fmla="*/ 374423 w 1072230"/>
              <a:gd name="connsiteY81" fmla="*/ 1044685 h 1072230"/>
              <a:gd name="connsiteX82" fmla="*/ 364653 w 1072230"/>
              <a:gd name="connsiteY82" fmla="*/ 950065 h 1072230"/>
              <a:gd name="connsiteX83" fmla="*/ 290710 w 1072230"/>
              <a:gd name="connsiteY83" fmla="*/ 1010166 h 1072230"/>
              <a:gd name="connsiteX84" fmla="*/ 248062 w 1072230"/>
              <a:gd name="connsiteY84" fmla="*/ 987017 h 1072230"/>
              <a:gd name="connsiteX85" fmla="*/ 263356 w 1072230"/>
              <a:gd name="connsiteY85" fmla="*/ 891580 h 1072230"/>
              <a:gd name="connsiteX86" fmla="*/ 175845 w 1072230"/>
              <a:gd name="connsiteY86" fmla="*/ 930734 h 1072230"/>
              <a:gd name="connsiteX87" fmla="*/ 157025 w 1072230"/>
              <a:gd name="connsiteY87" fmla="*/ 915206 h 1072230"/>
              <a:gd name="connsiteX88" fmla="*/ 141496 w 1072230"/>
              <a:gd name="connsiteY88" fmla="*/ 896385 h 1072230"/>
              <a:gd name="connsiteX89" fmla="*/ 180650 w 1072230"/>
              <a:gd name="connsiteY89" fmla="*/ 808874 h 1072230"/>
              <a:gd name="connsiteX90" fmla="*/ 85213 w 1072230"/>
              <a:gd name="connsiteY90" fmla="*/ 824168 h 1072230"/>
              <a:gd name="connsiteX91" fmla="*/ 62065 w 1072230"/>
              <a:gd name="connsiteY91" fmla="*/ 781521 h 1072230"/>
              <a:gd name="connsiteX92" fmla="*/ 122165 w 1072230"/>
              <a:gd name="connsiteY92" fmla="*/ 707577 h 1072230"/>
              <a:gd name="connsiteX93" fmla="*/ 27545 w 1072230"/>
              <a:gd name="connsiteY93" fmla="*/ 697807 h 1072230"/>
              <a:gd name="connsiteX94" fmla="*/ 13189 w 1072230"/>
              <a:gd name="connsiteY94" fmla="*/ 651562 h 1072230"/>
              <a:gd name="connsiteX95" fmla="*/ 91894 w 1072230"/>
              <a:gd name="connsiteY95" fmla="*/ 594600 h 1072230"/>
              <a:gd name="connsiteX96" fmla="*/ 2453 w 1072230"/>
              <a:gd name="connsiteY96" fmla="*/ 560453 h 1072230"/>
              <a:gd name="connsiteX97" fmla="*/ 0 w 1072230"/>
              <a:gd name="connsiteY97" fmla="*/ 536115 h 1072230"/>
              <a:gd name="connsiteX98" fmla="*/ 2453 w 1072230"/>
              <a:gd name="connsiteY98" fmla="*/ 511777 h 1072230"/>
              <a:gd name="connsiteX99" fmla="*/ 91894 w 1072230"/>
              <a:gd name="connsiteY99" fmla="*/ 477630 h 1072230"/>
              <a:gd name="connsiteX100" fmla="*/ 13189 w 1072230"/>
              <a:gd name="connsiteY100" fmla="*/ 420668 h 1072230"/>
              <a:gd name="connsiteX101" fmla="*/ 27545 w 1072230"/>
              <a:gd name="connsiteY101" fmla="*/ 374423 h 1072230"/>
              <a:gd name="connsiteX102" fmla="*/ 122165 w 1072230"/>
              <a:gd name="connsiteY102" fmla="*/ 364653 h 1072230"/>
              <a:gd name="connsiteX103" fmla="*/ 62065 w 1072230"/>
              <a:gd name="connsiteY103" fmla="*/ 290710 h 1072230"/>
              <a:gd name="connsiteX104" fmla="*/ 85213 w 1072230"/>
              <a:gd name="connsiteY104" fmla="*/ 248062 h 1072230"/>
              <a:gd name="connsiteX105" fmla="*/ 180650 w 1072230"/>
              <a:gd name="connsiteY105" fmla="*/ 263356 h 1072230"/>
              <a:gd name="connsiteX106" fmla="*/ 141496 w 1072230"/>
              <a:gd name="connsiteY106" fmla="*/ 175845 h 1072230"/>
              <a:gd name="connsiteX107" fmla="*/ 157025 w 1072230"/>
              <a:gd name="connsiteY107" fmla="*/ 157025 h 1072230"/>
              <a:gd name="connsiteX108" fmla="*/ 175845 w 1072230"/>
              <a:gd name="connsiteY108" fmla="*/ 141496 h 1072230"/>
              <a:gd name="connsiteX109" fmla="*/ 263356 w 1072230"/>
              <a:gd name="connsiteY109" fmla="*/ 180650 h 1072230"/>
              <a:gd name="connsiteX110" fmla="*/ 248062 w 1072230"/>
              <a:gd name="connsiteY110" fmla="*/ 85213 h 1072230"/>
              <a:gd name="connsiteX111" fmla="*/ 290710 w 1072230"/>
              <a:gd name="connsiteY111" fmla="*/ 62065 h 1072230"/>
              <a:gd name="connsiteX112" fmla="*/ 364653 w 1072230"/>
              <a:gd name="connsiteY112" fmla="*/ 122165 h 1072230"/>
              <a:gd name="connsiteX113" fmla="*/ 374423 w 1072230"/>
              <a:gd name="connsiteY113" fmla="*/ 27545 h 1072230"/>
              <a:gd name="connsiteX114" fmla="*/ 420668 w 1072230"/>
              <a:gd name="connsiteY114" fmla="*/ 13189 h 1072230"/>
              <a:gd name="connsiteX115" fmla="*/ 477630 w 1072230"/>
              <a:gd name="connsiteY115" fmla="*/ 91894 h 1072230"/>
              <a:gd name="connsiteX116" fmla="*/ 511777 w 1072230"/>
              <a:gd name="connsiteY116" fmla="*/ 2453 h 107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1072230" h="1072230">
                <a:moveTo>
                  <a:pt x="704234" y="548838"/>
                </a:moveTo>
                <a:lnTo>
                  <a:pt x="693389" y="602554"/>
                </a:lnTo>
                <a:cubicBezTo>
                  <a:pt x="676115" y="643396"/>
                  <a:pt x="643396" y="676115"/>
                  <a:pt x="602554" y="693389"/>
                </a:cubicBezTo>
                <a:lnTo>
                  <a:pt x="568998" y="700164"/>
                </a:lnTo>
                <a:lnTo>
                  <a:pt x="568998" y="879092"/>
                </a:lnTo>
                <a:lnTo>
                  <a:pt x="598094" y="876524"/>
                </a:lnTo>
                <a:cubicBezTo>
                  <a:pt x="738911" y="851371"/>
                  <a:pt x="850563" y="742032"/>
                  <a:pt x="879131" y="602427"/>
                </a:cubicBezTo>
                <a:lnTo>
                  <a:pt x="884533" y="548838"/>
                </a:lnTo>
                <a:close/>
                <a:moveTo>
                  <a:pt x="187697" y="548838"/>
                </a:moveTo>
                <a:lnTo>
                  <a:pt x="193099" y="602427"/>
                </a:lnTo>
                <a:cubicBezTo>
                  <a:pt x="221667" y="742032"/>
                  <a:pt x="333319" y="851371"/>
                  <a:pt x="474136" y="876524"/>
                </a:cubicBezTo>
                <a:lnTo>
                  <a:pt x="509616" y="879655"/>
                </a:lnTo>
                <a:lnTo>
                  <a:pt x="509616" y="701453"/>
                </a:lnTo>
                <a:lnTo>
                  <a:pt x="469676" y="693389"/>
                </a:lnTo>
                <a:cubicBezTo>
                  <a:pt x="428834" y="676115"/>
                  <a:pt x="396115" y="643396"/>
                  <a:pt x="378841" y="602554"/>
                </a:cubicBezTo>
                <a:lnTo>
                  <a:pt x="367996" y="548838"/>
                </a:lnTo>
                <a:close/>
                <a:moveTo>
                  <a:pt x="536115" y="450771"/>
                </a:moveTo>
                <a:cubicBezTo>
                  <a:pt x="488981" y="450771"/>
                  <a:pt x="450771" y="488981"/>
                  <a:pt x="450771" y="536115"/>
                </a:cubicBezTo>
                <a:cubicBezTo>
                  <a:pt x="450771" y="583249"/>
                  <a:pt x="488981" y="621459"/>
                  <a:pt x="536115" y="621459"/>
                </a:cubicBezTo>
                <a:cubicBezTo>
                  <a:pt x="583249" y="621459"/>
                  <a:pt x="621459" y="583249"/>
                  <a:pt x="621459" y="536115"/>
                </a:cubicBezTo>
                <a:cubicBezTo>
                  <a:pt x="621459" y="488981"/>
                  <a:pt x="583249" y="450771"/>
                  <a:pt x="536115" y="450771"/>
                </a:cubicBezTo>
                <a:close/>
                <a:moveTo>
                  <a:pt x="568998" y="185050"/>
                </a:moveTo>
                <a:lnTo>
                  <a:pt x="568998" y="372066"/>
                </a:lnTo>
                <a:lnTo>
                  <a:pt x="602554" y="378841"/>
                </a:lnTo>
                <a:cubicBezTo>
                  <a:pt x="643396" y="396115"/>
                  <a:pt x="676115" y="428834"/>
                  <a:pt x="693389" y="469676"/>
                </a:cubicBezTo>
                <a:lnTo>
                  <a:pt x="697383" y="489456"/>
                </a:lnTo>
                <a:lnTo>
                  <a:pt x="882502" y="489456"/>
                </a:lnTo>
                <a:lnTo>
                  <a:pt x="880775" y="469885"/>
                </a:lnTo>
                <a:cubicBezTo>
                  <a:pt x="855622" y="329068"/>
                  <a:pt x="746282" y="217416"/>
                  <a:pt x="606678" y="188848"/>
                </a:cubicBezTo>
                <a:close/>
                <a:moveTo>
                  <a:pt x="509616" y="184073"/>
                </a:moveTo>
                <a:lnTo>
                  <a:pt x="474136" y="187204"/>
                </a:lnTo>
                <a:cubicBezTo>
                  <a:pt x="333319" y="212357"/>
                  <a:pt x="221667" y="321696"/>
                  <a:pt x="193099" y="461301"/>
                </a:cubicBezTo>
                <a:lnTo>
                  <a:pt x="190261" y="489456"/>
                </a:lnTo>
                <a:lnTo>
                  <a:pt x="374847" y="489456"/>
                </a:lnTo>
                <a:lnTo>
                  <a:pt x="378841" y="469676"/>
                </a:lnTo>
                <a:cubicBezTo>
                  <a:pt x="396115" y="428834"/>
                  <a:pt x="428834" y="396115"/>
                  <a:pt x="469676" y="378841"/>
                </a:cubicBezTo>
                <a:lnTo>
                  <a:pt x="509616" y="370777"/>
                </a:lnTo>
                <a:close/>
                <a:moveTo>
                  <a:pt x="536115" y="0"/>
                </a:moveTo>
                <a:lnTo>
                  <a:pt x="560453" y="2453"/>
                </a:lnTo>
                <a:lnTo>
                  <a:pt x="594600" y="91894"/>
                </a:lnTo>
                <a:lnTo>
                  <a:pt x="651562" y="13189"/>
                </a:lnTo>
                <a:lnTo>
                  <a:pt x="697807" y="27545"/>
                </a:lnTo>
                <a:lnTo>
                  <a:pt x="707577" y="122165"/>
                </a:lnTo>
                <a:lnTo>
                  <a:pt x="781521" y="62065"/>
                </a:lnTo>
                <a:lnTo>
                  <a:pt x="824168" y="85213"/>
                </a:lnTo>
                <a:lnTo>
                  <a:pt x="808874" y="180650"/>
                </a:lnTo>
                <a:lnTo>
                  <a:pt x="896385" y="141496"/>
                </a:lnTo>
                <a:lnTo>
                  <a:pt x="915206" y="157025"/>
                </a:lnTo>
                <a:lnTo>
                  <a:pt x="930734" y="175845"/>
                </a:lnTo>
                <a:lnTo>
                  <a:pt x="891580" y="263356"/>
                </a:lnTo>
                <a:lnTo>
                  <a:pt x="987017" y="248062"/>
                </a:lnTo>
                <a:lnTo>
                  <a:pt x="1010166" y="290710"/>
                </a:lnTo>
                <a:lnTo>
                  <a:pt x="950065" y="364653"/>
                </a:lnTo>
                <a:lnTo>
                  <a:pt x="1044685" y="374423"/>
                </a:lnTo>
                <a:lnTo>
                  <a:pt x="1059041" y="420668"/>
                </a:lnTo>
                <a:lnTo>
                  <a:pt x="980336" y="477630"/>
                </a:lnTo>
                <a:lnTo>
                  <a:pt x="1069777" y="511777"/>
                </a:lnTo>
                <a:lnTo>
                  <a:pt x="1072230" y="536115"/>
                </a:lnTo>
                <a:lnTo>
                  <a:pt x="1069777" y="560453"/>
                </a:lnTo>
                <a:lnTo>
                  <a:pt x="980336" y="594600"/>
                </a:lnTo>
                <a:lnTo>
                  <a:pt x="1059041" y="651562"/>
                </a:lnTo>
                <a:lnTo>
                  <a:pt x="1044685" y="697807"/>
                </a:lnTo>
                <a:lnTo>
                  <a:pt x="950065" y="707577"/>
                </a:lnTo>
                <a:lnTo>
                  <a:pt x="1010166" y="781521"/>
                </a:lnTo>
                <a:lnTo>
                  <a:pt x="987017" y="824168"/>
                </a:lnTo>
                <a:lnTo>
                  <a:pt x="891580" y="808874"/>
                </a:lnTo>
                <a:lnTo>
                  <a:pt x="930734" y="896385"/>
                </a:lnTo>
                <a:lnTo>
                  <a:pt x="915206" y="915206"/>
                </a:lnTo>
                <a:lnTo>
                  <a:pt x="896385" y="930734"/>
                </a:lnTo>
                <a:lnTo>
                  <a:pt x="808874" y="891580"/>
                </a:lnTo>
                <a:lnTo>
                  <a:pt x="824168" y="987017"/>
                </a:lnTo>
                <a:lnTo>
                  <a:pt x="781520" y="1010166"/>
                </a:lnTo>
                <a:lnTo>
                  <a:pt x="707577" y="950065"/>
                </a:lnTo>
                <a:lnTo>
                  <a:pt x="697807" y="1044685"/>
                </a:lnTo>
                <a:lnTo>
                  <a:pt x="651562" y="1059041"/>
                </a:lnTo>
                <a:lnTo>
                  <a:pt x="594600" y="980336"/>
                </a:lnTo>
                <a:lnTo>
                  <a:pt x="560453" y="1069777"/>
                </a:lnTo>
                <a:lnTo>
                  <a:pt x="536115" y="1072230"/>
                </a:lnTo>
                <a:lnTo>
                  <a:pt x="511777" y="1069777"/>
                </a:lnTo>
                <a:lnTo>
                  <a:pt x="477630" y="980336"/>
                </a:lnTo>
                <a:lnTo>
                  <a:pt x="420668" y="1059041"/>
                </a:lnTo>
                <a:lnTo>
                  <a:pt x="374423" y="1044685"/>
                </a:lnTo>
                <a:lnTo>
                  <a:pt x="364653" y="950065"/>
                </a:lnTo>
                <a:lnTo>
                  <a:pt x="290710" y="1010166"/>
                </a:lnTo>
                <a:lnTo>
                  <a:pt x="248062" y="987017"/>
                </a:lnTo>
                <a:lnTo>
                  <a:pt x="263356" y="891580"/>
                </a:lnTo>
                <a:lnTo>
                  <a:pt x="175845" y="930734"/>
                </a:lnTo>
                <a:lnTo>
                  <a:pt x="157025" y="915206"/>
                </a:lnTo>
                <a:lnTo>
                  <a:pt x="141496" y="896385"/>
                </a:lnTo>
                <a:lnTo>
                  <a:pt x="180650" y="808874"/>
                </a:lnTo>
                <a:lnTo>
                  <a:pt x="85213" y="824168"/>
                </a:lnTo>
                <a:lnTo>
                  <a:pt x="62065" y="781521"/>
                </a:lnTo>
                <a:lnTo>
                  <a:pt x="122165" y="707577"/>
                </a:lnTo>
                <a:lnTo>
                  <a:pt x="27545" y="697807"/>
                </a:lnTo>
                <a:lnTo>
                  <a:pt x="13189" y="651562"/>
                </a:lnTo>
                <a:lnTo>
                  <a:pt x="91894" y="594600"/>
                </a:lnTo>
                <a:lnTo>
                  <a:pt x="2453" y="560453"/>
                </a:lnTo>
                <a:lnTo>
                  <a:pt x="0" y="536115"/>
                </a:lnTo>
                <a:lnTo>
                  <a:pt x="2453" y="511777"/>
                </a:lnTo>
                <a:lnTo>
                  <a:pt x="91894" y="477630"/>
                </a:lnTo>
                <a:lnTo>
                  <a:pt x="13189" y="420668"/>
                </a:lnTo>
                <a:lnTo>
                  <a:pt x="27545" y="374423"/>
                </a:lnTo>
                <a:lnTo>
                  <a:pt x="122165" y="364653"/>
                </a:lnTo>
                <a:lnTo>
                  <a:pt x="62065" y="290710"/>
                </a:lnTo>
                <a:lnTo>
                  <a:pt x="85213" y="248062"/>
                </a:lnTo>
                <a:lnTo>
                  <a:pt x="180650" y="263356"/>
                </a:lnTo>
                <a:lnTo>
                  <a:pt x="141496" y="175845"/>
                </a:lnTo>
                <a:lnTo>
                  <a:pt x="157025" y="157025"/>
                </a:lnTo>
                <a:lnTo>
                  <a:pt x="175845" y="141496"/>
                </a:lnTo>
                <a:lnTo>
                  <a:pt x="263356" y="180650"/>
                </a:lnTo>
                <a:lnTo>
                  <a:pt x="248062" y="85213"/>
                </a:lnTo>
                <a:lnTo>
                  <a:pt x="290710" y="62065"/>
                </a:lnTo>
                <a:lnTo>
                  <a:pt x="364653" y="122165"/>
                </a:lnTo>
                <a:lnTo>
                  <a:pt x="374423" y="27545"/>
                </a:lnTo>
                <a:lnTo>
                  <a:pt x="420668" y="13189"/>
                </a:lnTo>
                <a:lnTo>
                  <a:pt x="477630" y="91894"/>
                </a:lnTo>
                <a:lnTo>
                  <a:pt x="511777" y="24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组合 78"/>
          <p:cNvGrpSpPr/>
          <p:nvPr/>
        </p:nvGrpSpPr>
        <p:grpSpPr>
          <a:xfrm>
            <a:off x="4216758" y="4597128"/>
            <a:ext cx="340567" cy="330837"/>
            <a:chOff x="6796375" y="5745283"/>
            <a:chExt cx="555625" cy="53975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7" name="Freeform 31"/>
            <p:cNvSpPr>
              <a:spLocks/>
            </p:cNvSpPr>
            <p:nvPr/>
          </p:nvSpPr>
          <p:spPr bwMode="auto">
            <a:xfrm>
              <a:off x="7051962" y="6015158"/>
              <a:ext cx="44450" cy="46038"/>
            </a:xfrm>
            <a:custGeom>
              <a:avLst/>
              <a:gdLst>
                <a:gd name="T0" fmla="*/ 8 w 16"/>
                <a:gd name="T1" fmla="*/ 0 h 16"/>
                <a:gd name="T2" fmla="*/ 2 w 16"/>
                <a:gd name="T3" fmla="*/ 2 h 16"/>
                <a:gd name="T4" fmla="*/ 0 w 16"/>
                <a:gd name="T5" fmla="*/ 8 h 16"/>
                <a:gd name="T6" fmla="*/ 8 w 16"/>
                <a:gd name="T7" fmla="*/ 16 h 16"/>
                <a:gd name="T8" fmla="*/ 14 w 16"/>
                <a:gd name="T9" fmla="*/ 14 h 16"/>
                <a:gd name="T10" fmla="*/ 16 w 16"/>
                <a:gd name="T11" fmla="*/ 8 h 16"/>
                <a:gd name="T12" fmla="*/ 8 w 16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6">
                  <a:moveTo>
                    <a:pt x="8" y="0"/>
                  </a:moveTo>
                  <a:cubicBezTo>
                    <a:pt x="6" y="0"/>
                    <a:pt x="4" y="1"/>
                    <a:pt x="2" y="2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10" y="16"/>
                    <a:pt x="12" y="15"/>
                    <a:pt x="14" y="14"/>
                  </a:cubicBezTo>
                  <a:cubicBezTo>
                    <a:pt x="15" y="12"/>
                    <a:pt x="16" y="10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32"/>
            <p:cNvSpPr>
              <a:spLocks noEditPoints="1"/>
            </p:cNvSpPr>
            <p:nvPr/>
          </p:nvSpPr>
          <p:spPr bwMode="auto">
            <a:xfrm>
              <a:off x="6796375" y="5745283"/>
              <a:ext cx="555625" cy="539750"/>
            </a:xfrm>
            <a:custGeom>
              <a:avLst/>
              <a:gdLst>
                <a:gd name="T0" fmla="*/ 187 w 198"/>
                <a:gd name="T1" fmla="*/ 104 h 192"/>
                <a:gd name="T2" fmla="*/ 168 w 198"/>
                <a:gd name="T3" fmla="*/ 33 h 192"/>
                <a:gd name="T4" fmla="*/ 184 w 198"/>
                <a:gd name="T5" fmla="*/ 48 h 192"/>
                <a:gd name="T6" fmla="*/ 187 w 198"/>
                <a:gd name="T7" fmla="*/ 8 h 192"/>
                <a:gd name="T8" fmla="*/ 148 w 198"/>
                <a:gd name="T9" fmla="*/ 8 h 192"/>
                <a:gd name="T10" fmla="*/ 162 w 198"/>
                <a:gd name="T11" fmla="*/ 27 h 192"/>
                <a:gd name="T12" fmla="*/ 99 w 198"/>
                <a:gd name="T13" fmla="*/ 16 h 192"/>
                <a:gd name="T14" fmla="*/ 36 w 198"/>
                <a:gd name="T15" fmla="*/ 27 h 192"/>
                <a:gd name="T16" fmla="*/ 50 w 198"/>
                <a:gd name="T17" fmla="*/ 8 h 192"/>
                <a:gd name="T18" fmla="*/ 11 w 198"/>
                <a:gd name="T19" fmla="*/ 8 h 192"/>
                <a:gd name="T20" fmla="*/ 14 w 198"/>
                <a:gd name="T21" fmla="*/ 48 h 192"/>
                <a:gd name="T22" fmla="*/ 31 w 198"/>
                <a:gd name="T23" fmla="*/ 33 h 192"/>
                <a:gd name="T24" fmla="*/ 11 w 198"/>
                <a:gd name="T25" fmla="*/ 104 h 192"/>
                <a:gd name="T26" fmla="*/ 49 w 198"/>
                <a:gd name="T27" fmla="*/ 176 h 192"/>
                <a:gd name="T28" fmla="*/ 36 w 198"/>
                <a:gd name="T29" fmla="*/ 190 h 192"/>
                <a:gd name="T30" fmla="*/ 42 w 198"/>
                <a:gd name="T31" fmla="*/ 191 h 192"/>
                <a:gd name="T32" fmla="*/ 56 w 198"/>
                <a:gd name="T33" fmla="*/ 180 h 192"/>
                <a:gd name="T34" fmla="*/ 142 w 198"/>
                <a:gd name="T35" fmla="*/ 180 h 192"/>
                <a:gd name="T36" fmla="*/ 157 w 198"/>
                <a:gd name="T37" fmla="*/ 191 h 192"/>
                <a:gd name="T38" fmla="*/ 162 w 198"/>
                <a:gd name="T39" fmla="*/ 190 h 192"/>
                <a:gd name="T40" fmla="*/ 150 w 198"/>
                <a:gd name="T41" fmla="*/ 176 h 192"/>
                <a:gd name="T42" fmla="*/ 65 w 198"/>
                <a:gd name="T43" fmla="*/ 49 h 192"/>
                <a:gd name="T44" fmla="*/ 103 w 198"/>
                <a:gd name="T45" fmla="*/ 44 h 192"/>
                <a:gd name="T46" fmla="*/ 99 w 198"/>
                <a:gd name="T47" fmla="*/ 64 h 192"/>
                <a:gd name="T48" fmla="*/ 95 w 198"/>
                <a:gd name="T49" fmla="*/ 48 h 192"/>
                <a:gd name="T50" fmla="*/ 67 w 198"/>
                <a:gd name="T51" fmla="*/ 56 h 192"/>
                <a:gd name="T52" fmla="*/ 65 w 198"/>
                <a:gd name="T53" fmla="*/ 49 h 192"/>
                <a:gd name="T54" fmla="*/ 119 w 198"/>
                <a:gd name="T55" fmla="*/ 128 h 192"/>
                <a:gd name="T56" fmla="*/ 107 w 198"/>
                <a:gd name="T57" fmla="*/ 118 h 192"/>
                <a:gd name="T58" fmla="*/ 83 w 198"/>
                <a:gd name="T59" fmla="*/ 104 h 192"/>
                <a:gd name="T60" fmla="*/ 52 w 198"/>
                <a:gd name="T61" fmla="*/ 63 h 192"/>
                <a:gd name="T62" fmla="*/ 58 w 198"/>
                <a:gd name="T63" fmla="*/ 57 h 192"/>
                <a:gd name="T64" fmla="*/ 99 w 198"/>
                <a:gd name="T65" fmla="*/ 88 h 192"/>
                <a:gd name="T66" fmla="*/ 113 w 198"/>
                <a:gd name="T67" fmla="*/ 112 h 192"/>
                <a:gd name="T68" fmla="*/ 122 w 198"/>
                <a:gd name="T69" fmla="*/ 12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8" h="192">
                  <a:moveTo>
                    <a:pt x="150" y="176"/>
                  </a:moveTo>
                  <a:cubicBezTo>
                    <a:pt x="172" y="160"/>
                    <a:pt x="187" y="134"/>
                    <a:pt x="187" y="104"/>
                  </a:cubicBezTo>
                  <a:cubicBezTo>
                    <a:pt x="187" y="79"/>
                    <a:pt x="177" y="57"/>
                    <a:pt x="160" y="41"/>
                  </a:cubicBezTo>
                  <a:cubicBezTo>
                    <a:pt x="168" y="33"/>
                    <a:pt x="168" y="33"/>
                    <a:pt x="168" y="33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82" y="47"/>
                    <a:pt x="183" y="48"/>
                    <a:pt x="184" y="48"/>
                  </a:cubicBezTo>
                  <a:cubicBezTo>
                    <a:pt x="185" y="48"/>
                    <a:pt x="186" y="47"/>
                    <a:pt x="187" y="47"/>
                  </a:cubicBezTo>
                  <a:cubicBezTo>
                    <a:pt x="198" y="36"/>
                    <a:pt x="198" y="19"/>
                    <a:pt x="187" y="8"/>
                  </a:cubicBezTo>
                  <a:cubicBezTo>
                    <a:pt x="182" y="3"/>
                    <a:pt x="175" y="0"/>
                    <a:pt x="168" y="0"/>
                  </a:cubicBezTo>
                  <a:cubicBezTo>
                    <a:pt x="160" y="0"/>
                    <a:pt x="153" y="3"/>
                    <a:pt x="148" y="8"/>
                  </a:cubicBezTo>
                  <a:cubicBezTo>
                    <a:pt x="147" y="9"/>
                    <a:pt x="147" y="12"/>
                    <a:pt x="148" y="14"/>
                  </a:cubicBezTo>
                  <a:cubicBezTo>
                    <a:pt x="162" y="27"/>
                    <a:pt x="162" y="27"/>
                    <a:pt x="162" y="27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39" y="23"/>
                    <a:pt x="120" y="16"/>
                    <a:pt x="99" y="16"/>
                  </a:cubicBezTo>
                  <a:cubicBezTo>
                    <a:pt x="78" y="16"/>
                    <a:pt x="59" y="23"/>
                    <a:pt x="44" y="35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2" y="12"/>
                    <a:pt x="52" y="9"/>
                    <a:pt x="50" y="8"/>
                  </a:cubicBezTo>
                  <a:cubicBezTo>
                    <a:pt x="45" y="3"/>
                    <a:pt x="38" y="0"/>
                    <a:pt x="31" y="0"/>
                  </a:cubicBezTo>
                  <a:cubicBezTo>
                    <a:pt x="23" y="0"/>
                    <a:pt x="16" y="3"/>
                    <a:pt x="11" y="8"/>
                  </a:cubicBezTo>
                  <a:cubicBezTo>
                    <a:pt x="0" y="19"/>
                    <a:pt x="0" y="36"/>
                    <a:pt x="11" y="47"/>
                  </a:cubicBezTo>
                  <a:cubicBezTo>
                    <a:pt x="12" y="47"/>
                    <a:pt x="13" y="48"/>
                    <a:pt x="14" y="48"/>
                  </a:cubicBezTo>
                  <a:cubicBezTo>
                    <a:pt x="15" y="48"/>
                    <a:pt x="16" y="47"/>
                    <a:pt x="17" y="47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21" y="57"/>
                    <a:pt x="11" y="79"/>
                    <a:pt x="11" y="104"/>
                  </a:cubicBezTo>
                  <a:cubicBezTo>
                    <a:pt x="11" y="134"/>
                    <a:pt x="26" y="160"/>
                    <a:pt x="49" y="176"/>
                  </a:cubicBezTo>
                  <a:cubicBezTo>
                    <a:pt x="49" y="176"/>
                    <a:pt x="49" y="176"/>
                    <a:pt x="49" y="176"/>
                  </a:cubicBezTo>
                  <a:cubicBezTo>
                    <a:pt x="37" y="185"/>
                    <a:pt x="37" y="185"/>
                    <a:pt x="37" y="185"/>
                  </a:cubicBezTo>
                  <a:cubicBezTo>
                    <a:pt x="35" y="186"/>
                    <a:pt x="35" y="188"/>
                    <a:pt x="36" y="190"/>
                  </a:cubicBezTo>
                  <a:cubicBezTo>
                    <a:pt x="37" y="191"/>
                    <a:pt x="38" y="192"/>
                    <a:pt x="39" y="192"/>
                  </a:cubicBezTo>
                  <a:cubicBezTo>
                    <a:pt x="40" y="192"/>
                    <a:pt x="41" y="192"/>
                    <a:pt x="42" y="191"/>
                  </a:cubicBezTo>
                  <a:cubicBezTo>
                    <a:pt x="56" y="180"/>
                    <a:pt x="56" y="180"/>
                    <a:pt x="56" y="180"/>
                  </a:cubicBezTo>
                  <a:cubicBezTo>
                    <a:pt x="56" y="180"/>
                    <a:pt x="56" y="180"/>
                    <a:pt x="56" y="180"/>
                  </a:cubicBezTo>
                  <a:cubicBezTo>
                    <a:pt x="69" y="188"/>
                    <a:pt x="83" y="192"/>
                    <a:pt x="99" y="192"/>
                  </a:cubicBezTo>
                  <a:cubicBezTo>
                    <a:pt x="115" y="192"/>
                    <a:pt x="130" y="188"/>
                    <a:pt x="142" y="180"/>
                  </a:cubicBezTo>
                  <a:cubicBezTo>
                    <a:pt x="142" y="180"/>
                    <a:pt x="142" y="180"/>
                    <a:pt x="142" y="180"/>
                  </a:cubicBezTo>
                  <a:cubicBezTo>
                    <a:pt x="157" y="191"/>
                    <a:pt x="157" y="191"/>
                    <a:pt x="157" y="191"/>
                  </a:cubicBezTo>
                  <a:cubicBezTo>
                    <a:pt x="157" y="192"/>
                    <a:pt x="158" y="192"/>
                    <a:pt x="159" y="192"/>
                  </a:cubicBezTo>
                  <a:cubicBezTo>
                    <a:pt x="160" y="192"/>
                    <a:pt x="162" y="191"/>
                    <a:pt x="162" y="190"/>
                  </a:cubicBezTo>
                  <a:cubicBezTo>
                    <a:pt x="164" y="188"/>
                    <a:pt x="163" y="186"/>
                    <a:pt x="162" y="185"/>
                  </a:cubicBezTo>
                  <a:cubicBezTo>
                    <a:pt x="150" y="176"/>
                    <a:pt x="150" y="176"/>
                    <a:pt x="150" y="176"/>
                  </a:cubicBezTo>
                  <a:cubicBezTo>
                    <a:pt x="150" y="176"/>
                    <a:pt x="150" y="176"/>
                    <a:pt x="150" y="176"/>
                  </a:cubicBezTo>
                  <a:close/>
                  <a:moveTo>
                    <a:pt x="65" y="49"/>
                  </a:moveTo>
                  <a:cubicBezTo>
                    <a:pt x="74" y="43"/>
                    <a:pt x="85" y="40"/>
                    <a:pt x="99" y="40"/>
                  </a:cubicBezTo>
                  <a:cubicBezTo>
                    <a:pt x="101" y="40"/>
                    <a:pt x="103" y="42"/>
                    <a:pt x="103" y="44"/>
                  </a:cubicBezTo>
                  <a:cubicBezTo>
                    <a:pt x="103" y="60"/>
                    <a:pt x="103" y="60"/>
                    <a:pt x="103" y="60"/>
                  </a:cubicBezTo>
                  <a:cubicBezTo>
                    <a:pt x="103" y="62"/>
                    <a:pt x="101" y="64"/>
                    <a:pt x="99" y="64"/>
                  </a:cubicBezTo>
                  <a:cubicBezTo>
                    <a:pt x="97" y="64"/>
                    <a:pt x="95" y="62"/>
                    <a:pt x="95" y="60"/>
                  </a:cubicBezTo>
                  <a:cubicBezTo>
                    <a:pt x="95" y="48"/>
                    <a:pt x="95" y="48"/>
                    <a:pt x="95" y="48"/>
                  </a:cubicBezTo>
                  <a:cubicBezTo>
                    <a:pt x="85" y="48"/>
                    <a:pt x="76" y="51"/>
                    <a:pt x="69" y="55"/>
                  </a:cubicBezTo>
                  <a:cubicBezTo>
                    <a:pt x="69" y="56"/>
                    <a:pt x="68" y="56"/>
                    <a:pt x="67" y="56"/>
                  </a:cubicBezTo>
                  <a:cubicBezTo>
                    <a:pt x="66" y="56"/>
                    <a:pt x="65" y="55"/>
                    <a:pt x="64" y="54"/>
                  </a:cubicBezTo>
                  <a:cubicBezTo>
                    <a:pt x="63" y="52"/>
                    <a:pt x="63" y="50"/>
                    <a:pt x="65" y="49"/>
                  </a:cubicBezTo>
                  <a:close/>
                  <a:moveTo>
                    <a:pt x="122" y="127"/>
                  </a:moveTo>
                  <a:cubicBezTo>
                    <a:pt x="121" y="127"/>
                    <a:pt x="120" y="128"/>
                    <a:pt x="119" y="128"/>
                  </a:cubicBezTo>
                  <a:cubicBezTo>
                    <a:pt x="118" y="128"/>
                    <a:pt x="117" y="127"/>
                    <a:pt x="116" y="127"/>
                  </a:cubicBezTo>
                  <a:cubicBezTo>
                    <a:pt x="107" y="118"/>
                    <a:pt x="107" y="118"/>
                    <a:pt x="107" y="118"/>
                  </a:cubicBezTo>
                  <a:cubicBezTo>
                    <a:pt x="105" y="119"/>
                    <a:pt x="102" y="120"/>
                    <a:pt x="99" y="120"/>
                  </a:cubicBezTo>
                  <a:cubicBezTo>
                    <a:pt x="90" y="120"/>
                    <a:pt x="83" y="113"/>
                    <a:pt x="83" y="104"/>
                  </a:cubicBezTo>
                  <a:cubicBezTo>
                    <a:pt x="83" y="101"/>
                    <a:pt x="84" y="98"/>
                    <a:pt x="85" y="96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51" y="61"/>
                    <a:pt x="51" y="59"/>
                    <a:pt x="52" y="57"/>
                  </a:cubicBezTo>
                  <a:cubicBezTo>
                    <a:pt x="54" y="55"/>
                    <a:pt x="56" y="55"/>
                    <a:pt x="58" y="57"/>
                  </a:cubicBezTo>
                  <a:cubicBezTo>
                    <a:pt x="91" y="90"/>
                    <a:pt x="91" y="90"/>
                    <a:pt x="91" y="90"/>
                  </a:cubicBezTo>
                  <a:cubicBezTo>
                    <a:pt x="93" y="89"/>
                    <a:pt x="96" y="88"/>
                    <a:pt x="99" y="88"/>
                  </a:cubicBezTo>
                  <a:cubicBezTo>
                    <a:pt x="108" y="88"/>
                    <a:pt x="115" y="95"/>
                    <a:pt x="115" y="104"/>
                  </a:cubicBezTo>
                  <a:cubicBezTo>
                    <a:pt x="115" y="107"/>
                    <a:pt x="114" y="110"/>
                    <a:pt x="113" y="112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4" y="123"/>
                    <a:pt x="124" y="125"/>
                    <a:pt x="122" y="1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0" name="矩形 79"/>
          <p:cNvSpPr/>
          <p:nvPr/>
        </p:nvSpPr>
        <p:spPr>
          <a:xfrm>
            <a:off x="4998257" y="5316779"/>
            <a:ext cx="956450" cy="43224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2" name="组合 81"/>
          <p:cNvGrpSpPr/>
          <p:nvPr/>
        </p:nvGrpSpPr>
        <p:grpSpPr>
          <a:xfrm>
            <a:off x="5375879" y="1197159"/>
            <a:ext cx="593342" cy="1011130"/>
            <a:chOff x="8024483" y="2010047"/>
            <a:chExt cx="660952" cy="1126345"/>
          </a:xfrm>
        </p:grpSpPr>
        <p:sp>
          <p:nvSpPr>
            <p:cNvPr id="51" name="任意多边形 50"/>
            <p:cNvSpPr/>
            <p:nvPr/>
          </p:nvSpPr>
          <p:spPr>
            <a:xfrm>
              <a:off x="8024483" y="2010047"/>
              <a:ext cx="660952" cy="1126345"/>
            </a:xfrm>
            <a:custGeom>
              <a:avLst/>
              <a:gdLst>
                <a:gd name="connsiteX0" fmla="*/ 0 w 660952"/>
                <a:gd name="connsiteY0" fmla="*/ 0 h 1126345"/>
                <a:gd name="connsiteX1" fmla="*/ 660952 w 660952"/>
                <a:gd name="connsiteY1" fmla="*/ 0 h 1126345"/>
                <a:gd name="connsiteX2" fmla="*/ 660952 w 660952"/>
                <a:gd name="connsiteY2" fmla="*/ 660952 h 1126345"/>
                <a:gd name="connsiteX3" fmla="*/ 361814 w 660952"/>
                <a:gd name="connsiteY3" fmla="*/ 660952 h 1126345"/>
                <a:gd name="connsiteX4" fmla="*/ 361814 w 660952"/>
                <a:gd name="connsiteY4" fmla="*/ 893162 h 1126345"/>
                <a:gd name="connsiteX5" fmla="*/ 389797 w 660952"/>
                <a:gd name="connsiteY5" fmla="*/ 897576 h 1126345"/>
                <a:gd name="connsiteX6" fmla="*/ 482876 w 660952"/>
                <a:gd name="connsiteY6" fmla="*/ 1007282 h 1126345"/>
                <a:gd name="connsiteX7" fmla="*/ 330476 w 660952"/>
                <a:gd name="connsiteY7" fmla="*/ 1126345 h 1126345"/>
                <a:gd name="connsiteX8" fmla="*/ 178076 w 660952"/>
                <a:gd name="connsiteY8" fmla="*/ 1007282 h 1126345"/>
                <a:gd name="connsiteX9" fmla="*/ 271155 w 660952"/>
                <a:gd name="connsiteY9" fmla="*/ 897576 h 1126345"/>
                <a:gd name="connsiteX10" fmla="*/ 295139 w 660952"/>
                <a:gd name="connsiteY10" fmla="*/ 893793 h 1126345"/>
                <a:gd name="connsiteX11" fmla="*/ 295139 w 660952"/>
                <a:gd name="connsiteY11" fmla="*/ 660952 h 1126345"/>
                <a:gd name="connsiteX12" fmla="*/ 0 w 660952"/>
                <a:gd name="connsiteY12" fmla="*/ 660952 h 1126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0952" h="1126345">
                  <a:moveTo>
                    <a:pt x="0" y="0"/>
                  </a:moveTo>
                  <a:lnTo>
                    <a:pt x="660952" y="0"/>
                  </a:lnTo>
                  <a:lnTo>
                    <a:pt x="660952" y="660952"/>
                  </a:lnTo>
                  <a:lnTo>
                    <a:pt x="361814" y="660952"/>
                  </a:lnTo>
                  <a:lnTo>
                    <a:pt x="361814" y="893162"/>
                  </a:lnTo>
                  <a:lnTo>
                    <a:pt x="389797" y="897576"/>
                  </a:lnTo>
                  <a:cubicBezTo>
                    <a:pt x="444496" y="915650"/>
                    <a:pt x="482876" y="957964"/>
                    <a:pt x="482876" y="1007282"/>
                  </a:cubicBezTo>
                  <a:cubicBezTo>
                    <a:pt x="482876" y="1073039"/>
                    <a:pt x="414644" y="1126345"/>
                    <a:pt x="330476" y="1126345"/>
                  </a:cubicBezTo>
                  <a:cubicBezTo>
                    <a:pt x="246308" y="1126345"/>
                    <a:pt x="178076" y="1073039"/>
                    <a:pt x="178076" y="1007282"/>
                  </a:cubicBezTo>
                  <a:cubicBezTo>
                    <a:pt x="178076" y="957964"/>
                    <a:pt x="216456" y="915650"/>
                    <a:pt x="271155" y="897576"/>
                  </a:cubicBezTo>
                  <a:lnTo>
                    <a:pt x="295139" y="893793"/>
                  </a:lnTo>
                  <a:lnTo>
                    <a:pt x="295139" y="660952"/>
                  </a:lnTo>
                  <a:lnTo>
                    <a:pt x="0" y="660952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8137514" y="205511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</a:rPr>
                <a:t>$</a:t>
              </a:r>
              <a:endParaRPr lang="zh-CN" alt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20" name="文本框 219"/>
          <p:cNvSpPr txBox="1"/>
          <p:nvPr/>
        </p:nvSpPr>
        <p:spPr>
          <a:xfrm>
            <a:off x="7168365" y="1842943"/>
            <a:ext cx="1687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rgbClr val="56A8BD"/>
                </a:solidFill>
              </a:rPr>
              <a:t>Product</a:t>
            </a:r>
            <a:endParaRPr lang="zh-CN" altLang="en-US" sz="3600" b="1" dirty="0">
              <a:solidFill>
                <a:srgbClr val="56A8BD"/>
              </a:solidFill>
            </a:endParaRPr>
          </a:p>
        </p:txBody>
      </p:sp>
      <p:sp>
        <p:nvSpPr>
          <p:cNvPr id="222" name="文本框 221"/>
          <p:cNvSpPr txBox="1"/>
          <p:nvPr/>
        </p:nvSpPr>
        <p:spPr>
          <a:xfrm>
            <a:off x="7184214" y="4332392"/>
            <a:ext cx="15415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rgbClr val="3A3A3A"/>
                </a:solidFill>
              </a:rPr>
              <a:t>Project</a:t>
            </a:r>
            <a:endParaRPr lang="zh-CN" altLang="en-US" sz="3600" b="1" dirty="0">
              <a:solidFill>
                <a:srgbClr val="3A3A3A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166683" y="2503556"/>
            <a:ext cx="2636544" cy="646331"/>
            <a:chOff x="1166683" y="2425178"/>
            <a:chExt cx="2636544" cy="646331"/>
          </a:xfrm>
        </p:grpSpPr>
        <p:grpSp>
          <p:nvGrpSpPr>
            <p:cNvPr id="228" name="组合 227"/>
            <p:cNvGrpSpPr/>
            <p:nvPr/>
          </p:nvGrpSpPr>
          <p:grpSpPr>
            <a:xfrm>
              <a:off x="1166683" y="2503740"/>
              <a:ext cx="349244" cy="345206"/>
              <a:chOff x="11145838" y="3187700"/>
              <a:chExt cx="549276" cy="542925"/>
            </a:xfrm>
            <a:solidFill>
              <a:srgbClr val="DC6C7C"/>
            </a:solidFill>
          </p:grpSpPr>
          <p:sp>
            <p:nvSpPr>
              <p:cNvPr id="226" name="Freeform 107"/>
              <p:cNvSpPr>
                <a:spLocks noEditPoints="1"/>
              </p:cNvSpPr>
              <p:nvPr/>
            </p:nvSpPr>
            <p:spPr bwMode="auto">
              <a:xfrm>
                <a:off x="11145838" y="3187700"/>
                <a:ext cx="369888" cy="363538"/>
              </a:xfrm>
              <a:custGeom>
                <a:avLst/>
                <a:gdLst>
                  <a:gd name="T0" fmla="*/ 99 w 129"/>
                  <a:gd name="T1" fmla="*/ 118 h 129"/>
                  <a:gd name="T2" fmla="*/ 95 w 129"/>
                  <a:gd name="T3" fmla="*/ 102 h 129"/>
                  <a:gd name="T4" fmla="*/ 101 w 129"/>
                  <a:gd name="T5" fmla="*/ 96 h 129"/>
                  <a:gd name="T6" fmla="*/ 117 w 129"/>
                  <a:gd name="T7" fmla="*/ 100 h 129"/>
                  <a:gd name="T8" fmla="*/ 122 w 129"/>
                  <a:gd name="T9" fmla="*/ 98 h 129"/>
                  <a:gd name="T10" fmla="*/ 128 w 129"/>
                  <a:gd name="T11" fmla="*/ 83 h 129"/>
                  <a:gd name="T12" fmla="*/ 126 w 129"/>
                  <a:gd name="T13" fmla="*/ 78 h 129"/>
                  <a:gd name="T14" fmla="*/ 112 w 129"/>
                  <a:gd name="T15" fmla="*/ 70 h 129"/>
                  <a:gd name="T16" fmla="*/ 113 w 129"/>
                  <a:gd name="T17" fmla="*/ 65 h 129"/>
                  <a:gd name="T18" fmla="*/ 112 w 129"/>
                  <a:gd name="T19" fmla="*/ 61 h 129"/>
                  <a:gd name="T20" fmla="*/ 126 w 129"/>
                  <a:gd name="T21" fmla="*/ 52 h 129"/>
                  <a:gd name="T22" fmla="*/ 128 w 129"/>
                  <a:gd name="T23" fmla="*/ 47 h 129"/>
                  <a:gd name="T24" fmla="*/ 122 w 129"/>
                  <a:gd name="T25" fmla="*/ 33 h 129"/>
                  <a:gd name="T26" fmla="*/ 117 w 129"/>
                  <a:gd name="T27" fmla="*/ 30 h 129"/>
                  <a:gd name="T28" fmla="*/ 102 w 129"/>
                  <a:gd name="T29" fmla="*/ 34 h 129"/>
                  <a:gd name="T30" fmla="*/ 95 w 129"/>
                  <a:gd name="T31" fmla="*/ 28 h 129"/>
                  <a:gd name="T32" fmla="*/ 99 w 129"/>
                  <a:gd name="T33" fmla="*/ 12 h 129"/>
                  <a:gd name="T34" fmla="*/ 97 w 129"/>
                  <a:gd name="T35" fmla="*/ 8 h 129"/>
                  <a:gd name="T36" fmla="*/ 82 w 129"/>
                  <a:gd name="T37" fmla="*/ 1 h 129"/>
                  <a:gd name="T38" fmla="*/ 77 w 129"/>
                  <a:gd name="T39" fmla="*/ 3 h 129"/>
                  <a:gd name="T40" fmla="*/ 69 w 129"/>
                  <a:gd name="T41" fmla="*/ 17 h 129"/>
                  <a:gd name="T42" fmla="*/ 60 w 129"/>
                  <a:gd name="T43" fmla="*/ 17 h 129"/>
                  <a:gd name="T44" fmla="*/ 52 w 129"/>
                  <a:gd name="T45" fmla="*/ 3 h 129"/>
                  <a:gd name="T46" fmla="*/ 47 w 129"/>
                  <a:gd name="T47" fmla="*/ 1 h 129"/>
                  <a:gd name="T48" fmla="*/ 32 w 129"/>
                  <a:gd name="T49" fmla="*/ 7 h 129"/>
                  <a:gd name="T50" fmla="*/ 30 w 129"/>
                  <a:gd name="T51" fmla="*/ 12 h 129"/>
                  <a:gd name="T52" fmla="*/ 34 w 129"/>
                  <a:gd name="T53" fmla="*/ 27 h 129"/>
                  <a:gd name="T54" fmla="*/ 27 w 129"/>
                  <a:gd name="T55" fmla="*/ 34 h 129"/>
                  <a:gd name="T56" fmla="*/ 12 w 129"/>
                  <a:gd name="T57" fmla="*/ 30 h 129"/>
                  <a:gd name="T58" fmla="*/ 7 w 129"/>
                  <a:gd name="T59" fmla="*/ 32 h 129"/>
                  <a:gd name="T60" fmla="*/ 1 w 129"/>
                  <a:gd name="T61" fmla="*/ 47 h 129"/>
                  <a:gd name="T62" fmla="*/ 2 w 129"/>
                  <a:gd name="T63" fmla="*/ 52 h 129"/>
                  <a:gd name="T64" fmla="*/ 16 w 129"/>
                  <a:gd name="T65" fmla="*/ 60 h 129"/>
                  <a:gd name="T66" fmla="*/ 16 w 129"/>
                  <a:gd name="T67" fmla="*/ 65 h 129"/>
                  <a:gd name="T68" fmla="*/ 16 w 129"/>
                  <a:gd name="T69" fmla="*/ 69 h 129"/>
                  <a:gd name="T70" fmla="*/ 2 w 129"/>
                  <a:gd name="T71" fmla="*/ 77 h 129"/>
                  <a:gd name="T72" fmla="*/ 0 w 129"/>
                  <a:gd name="T73" fmla="*/ 82 h 129"/>
                  <a:gd name="T74" fmla="*/ 7 w 129"/>
                  <a:gd name="T75" fmla="*/ 97 h 129"/>
                  <a:gd name="T76" fmla="*/ 11 w 129"/>
                  <a:gd name="T77" fmla="*/ 99 h 129"/>
                  <a:gd name="T78" fmla="*/ 27 w 129"/>
                  <a:gd name="T79" fmla="*/ 95 h 129"/>
                  <a:gd name="T80" fmla="*/ 33 w 129"/>
                  <a:gd name="T81" fmla="*/ 102 h 129"/>
                  <a:gd name="T82" fmla="*/ 29 w 129"/>
                  <a:gd name="T83" fmla="*/ 118 h 129"/>
                  <a:gd name="T84" fmla="*/ 31 w 129"/>
                  <a:gd name="T85" fmla="*/ 122 h 129"/>
                  <a:gd name="T86" fmla="*/ 46 w 129"/>
                  <a:gd name="T87" fmla="*/ 128 h 129"/>
                  <a:gd name="T88" fmla="*/ 51 w 129"/>
                  <a:gd name="T89" fmla="*/ 127 h 129"/>
                  <a:gd name="T90" fmla="*/ 59 w 129"/>
                  <a:gd name="T91" fmla="*/ 113 h 129"/>
                  <a:gd name="T92" fmla="*/ 68 w 129"/>
                  <a:gd name="T93" fmla="*/ 113 h 129"/>
                  <a:gd name="T94" fmla="*/ 77 w 129"/>
                  <a:gd name="T95" fmla="*/ 127 h 129"/>
                  <a:gd name="T96" fmla="*/ 80 w 129"/>
                  <a:gd name="T97" fmla="*/ 129 h 129"/>
                  <a:gd name="T98" fmla="*/ 82 w 129"/>
                  <a:gd name="T99" fmla="*/ 129 h 129"/>
                  <a:gd name="T100" fmla="*/ 96 w 129"/>
                  <a:gd name="T101" fmla="*/ 123 h 129"/>
                  <a:gd name="T102" fmla="*/ 99 w 129"/>
                  <a:gd name="T103" fmla="*/ 118 h 129"/>
                  <a:gd name="T104" fmla="*/ 75 w 129"/>
                  <a:gd name="T105" fmla="*/ 76 h 129"/>
                  <a:gd name="T106" fmla="*/ 53 w 129"/>
                  <a:gd name="T107" fmla="*/ 76 h 129"/>
                  <a:gd name="T108" fmla="*/ 48 w 129"/>
                  <a:gd name="T109" fmla="*/ 65 h 129"/>
                  <a:gd name="T110" fmla="*/ 53 w 129"/>
                  <a:gd name="T111" fmla="*/ 54 h 129"/>
                  <a:gd name="T112" fmla="*/ 64 w 129"/>
                  <a:gd name="T113" fmla="*/ 49 h 129"/>
                  <a:gd name="T114" fmla="*/ 75 w 129"/>
                  <a:gd name="T115" fmla="*/ 54 h 129"/>
                  <a:gd name="T116" fmla="*/ 80 w 129"/>
                  <a:gd name="T117" fmla="*/ 65 h 129"/>
                  <a:gd name="T118" fmla="*/ 75 w 129"/>
                  <a:gd name="T119" fmla="*/ 76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9" h="129">
                    <a:moveTo>
                      <a:pt x="99" y="118"/>
                    </a:moveTo>
                    <a:cubicBezTo>
                      <a:pt x="95" y="102"/>
                      <a:pt x="95" y="102"/>
                      <a:pt x="95" y="102"/>
                    </a:cubicBezTo>
                    <a:cubicBezTo>
                      <a:pt x="97" y="100"/>
                      <a:pt x="99" y="98"/>
                      <a:pt x="101" y="96"/>
                    </a:cubicBezTo>
                    <a:cubicBezTo>
                      <a:pt x="117" y="100"/>
                      <a:pt x="117" y="100"/>
                      <a:pt x="117" y="100"/>
                    </a:cubicBezTo>
                    <a:cubicBezTo>
                      <a:pt x="119" y="100"/>
                      <a:pt x="121" y="99"/>
                      <a:pt x="122" y="98"/>
                    </a:cubicBezTo>
                    <a:cubicBezTo>
                      <a:pt x="128" y="83"/>
                      <a:pt x="128" y="83"/>
                      <a:pt x="128" y="83"/>
                    </a:cubicBezTo>
                    <a:cubicBezTo>
                      <a:pt x="128" y="81"/>
                      <a:pt x="128" y="79"/>
                      <a:pt x="126" y="78"/>
                    </a:cubicBezTo>
                    <a:cubicBezTo>
                      <a:pt x="112" y="70"/>
                      <a:pt x="112" y="70"/>
                      <a:pt x="112" y="70"/>
                    </a:cubicBezTo>
                    <a:cubicBezTo>
                      <a:pt x="112" y="68"/>
                      <a:pt x="113" y="66"/>
                      <a:pt x="113" y="65"/>
                    </a:cubicBezTo>
                    <a:cubicBezTo>
                      <a:pt x="113" y="64"/>
                      <a:pt x="112" y="62"/>
                      <a:pt x="112" y="61"/>
                    </a:cubicBezTo>
                    <a:cubicBezTo>
                      <a:pt x="126" y="52"/>
                      <a:pt x="126" y="52"/>
                      <a:pt x="126" y="52"/>
                    </a:cubicBezTo>
                    <a:cubicBezTo>
                      <a:pt x="128" y="51"/>
                      <a:pt x="129" y="49"/>
                      <a:pt x="128" y="47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1" y="31"/>
                      <a:pt x="119" y="30"/>
                      <a:pt x="117" y="30"/>
                    </a:cubicBezTo>
                    <a:cubicBezTo>
                      <a:pt x="102" y="34"/>
                      <a:pt x="102" y="34"/>
                      <a:pt x="102" y="34"/>
                    </a:cubicBezTo>
                    <a:cubicBezTo>
                      <a:pt x="100" y="32"/>
                      <a:pt x="97" y="30"/>
                      <a:pt x="95" y="28"/>
                    </a:cubicBezTo>
                    <a:cubicBezTo>
                      <a:pt x="99" y="12"/>
                      <a:pt x="99" y="12"/>
                      <a:pt x="99" y="12"/>
                    </a:cubicBezTo>
                    <a:cubicBezTo>
                      <a:pt x="100" y="10"/>
                      <a:pt x="99" y="8"/>
                      <a:pt x="97" y="8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0" y="1"/>
                      <a:pt x="78" y="1"/>
                      <a:pt x="77" y="3"/>
                    </a:cubicBezTo>
                    <a:cubicBezTo>
                      <a:pt x="69" y="17"/>
                      <a:pt x="69" y="17"/>
                      <a:pt x="69" y="17"/>
                    </a:cubicBezTo>
                    <a:cubicBezTo>
                      <a:pt x="66" y="16"/>
                      <a:pt x="63" y="16"/>
                      <a:pt x="60" y="17"/>
                    </a:cubicBezTo>
                    <a:cubicBezTo>
                      <a:pt x="52" y="3"/>
                      <a:pt x="52" y="3"/>
                      <a:pt x="52" y="3"/>
                    </a:cubicBezTo>
                    <a:cubicBezTo>
                      <a:pt x="51" y="1"/>
                      <a:pt x="49" y="0"/>
                      <a:pt x="47" y="1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0" y="8"/>
                      <a:pt x="29" y="10"/>
                      <a:pt x="30" y="12"/>
                    </a:cubicBezTo>
                    <a:cubicBezTo>
                      <a:pt x="34" y="27"/>
                      <a:pt x="34" y="27"/>
                      <a:pt x="34" y="27"/>
                    </a:cubicBezTo>
                    <a:cubicBezTo>
                      <a:pt x="31" y="29"/>
                      <a:pt x="29" y="32"/>
                      <a:pt x="27" y="34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0" y="29"/>
                      <a:pt x="8" y="30"/>
                      <a:pt x="7" y="32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0" y="49"/>
                      <a:pt x="1" y="51"/>
                      <a:pt x="2" y="52"/>
                    </a:cubicBezTo>
                    <a:cubicBezTo>
                      <a:pt x="16" y="60"/>
                      <a:pt x="16" y="60"/>
                      <a:pt x="16" y="60"/>
                    </a:cubicBezTo>
                    <a:cubicBezTo>
                      <a:pt x="16" y="62"/>
                      <a:pt x="16" y="63"/>
                      <a:pt x="16" y="65"/>
                    </a:cubicBezTo>
                    <a:cubicBezTo>
                      <a:pt x="16" y="66"/>
                      <a:pt x="16" y="68"/>
                      <a:pt x="16" y="69"/>
                    </a:cubicBezTo>
                    <a:cubicBezTo>
                      <a:pt x="2" y="77"/>
                      <a:pt x="2" y="77"/>
                      <a:pt x="2" y="77"/>
                    </a:cubicBezTo>
                    <a:cubicBezTo>
                      <a:pt x="0" y="78"/>
                      <a:pt x="0" y="80"/>
                      <a:pt x="0" y="82"/>
                    </a:cubicBezTo>
                    <a:cubicBezTo>
                      <a:pt x="7" y="97"/>
                      <a:pt x="7" y="97"/>
                      <a:pt x="7" y="97"/>
                    </a:cubicBezTo>
                    <a:cubicBezTo>
                      <a:pt x="7" y="99"/>
                      <a:pt x="9" y="100"/>
                      <a:pt x="11" y="99"/>
                    </a:cubicBezTo>
                    <a:cubicBezTo>
                      <a:pt x="27" y="95"/>
                      <a:pt x="27" y="95"/>
                      <a:pt x="27" y="95"/>
                    </a:cubicBezTo>
                    <a:cubicBezTo>
                      <a:pt x="29" y="98"/>
                      <a:pt x="31" y="100"/>
                      <a:pt x="33" y="102"/>
                    </a:cubicBezTo>
                    <a:cubicBezTo>
                      <a:pt x="29" y="118"/>
                      <a:pt x="29" y="118"/>
                      <a:pt x="29" y="118"/>
                    </a:cubicBezTo>
                    <a:cubicBezTo>
                      <a:pt x="29" y="119"/>
                      <a:pt x="30" y="121"/>
                      <a:pt x="31" y="122"/>
                    </a:cubicBezTo>
                    <a:cubicBezTo>
                      <a:pt x="46" y="128"/>
                      <a:pt x="46" y="128"/>
                      <a:pt x="46" y="128"/>
                    </a:cubicBezTo>
                    <a:cubicBezTo>
                      <a:pt x="48" y="129"/>
                      <a:pt x="50" y="129"/>
                      <a:pt x="51" y="127"/>
                    </a:cubicBezTo>
                    <a:cubicBezTo>
                      <a:pt x="59" y="113"/>
                      <a:pt x="59" y="113"/>
                      <a:pt x="59" y="113"/>
                    </a:cubicBezTo>
                    <a:cubicBezTo>
                      <a:pt x="62" y="113"/>
                      <a:pt x="65" y="113"/>
                      <a:pt x="68" y="113"/>
                    </a:cubicBezTo>
                    <a:cubicBezTo>
                      <a:pt x="77" y="127"/>
                      <a:pt x="77" y="127"/>
                      <a:pt x="77" y="127"/>
                    </a:cubicBezTo>
                    <a:cubicBezTo>
                      <a:pt x="77" y="128"/>
                      <a:pt x="79" y="129"/>
                      <a:pt x="80" y="129"/>
                    </a:cubicBezTo>
                    <a:cubicBezTo>
                      <a:pt x="81" y="129"/>
                      <a:pt x="81" y="129"/>
                      <a:pt x="82" y="129"/>
                    </a:cubicBezTo>
                    <a:cubicBezTo>
                      <a:pt x="96" y="123"/>
                      <a:pt x="96" y="123"/>
                      <a:pt x="96" y="123"/>
                    </a:cubicBezTo>
                    <a:cubicBezTo>
                      <a:pt x="98" y="122"/>
                      <a:pt x="99" y="120"/>
                      <a:pt x="99" y="118"/>
                    </a:cubicBezTo>
                    <a:close/>
                    <a:moveTo>
                      <a:pt x="75" y="76"/>
                    </a:moveTo>
                    <a:cubicBezTo>
                      <a:pt x="69" y="82"/>
                      <a:pt x="59" y="82"/>
                      <a:pt x="53" y="76"/>
                    </a:cubicBezTo>
                    <a:cubicBezTo>
                      <a:pt x="50" y="73"/>
                      <a:pt x="48" y="69"/>
                      <a:pt x="48" y="65"/>
                    </a:cubicBezTo>
                    <a:cubicBezTo>
                      <a:pt x="48" y="61"/>
                      <a:pt x="50" y="57"/>
                      <a:pt x="53" y="54"/>
                    </a:cubicBezTo>
                    <a:cubicBezTo>
                      <a:pt x="56" y="51"/>
                      <a:pt x="60" y="49"/>
                      <a:pt x="64" y="49"/>
                    </a:cubicBezTo>
                    <a:cubicBezTo>
                      <a:pt x="68" y="49"/>
                      <a:pt x="72" y="51"/>
                      <a:pt x="75" y="54"/>
                    </a:cubicBezTo>
                    <a:cubicBezTo>
                      <a:pt x="78" y="57"/>
                      <a:pt x="80" y="61"/>
                      <a:pt x="80" y="65"/>
                    </a:cubicBezTo>
                    <a:cubicBezTo>
                      <a:pt x="80" y="69"/>
                      <a:pt x="78" y="73"/>
                      <a:pt x="75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08"/>
              <p:cNvSpPr>
                <a:spLocks noEditPoints="1"/>
              </p:cNvSpPr>
              <p:nvPr/>
            </p:nvSpPr>
            <p:spPr bwMode="auto">
              <a:xfrm>
                <a:off x="11420476" y="3460750"/>
                <a:ext cx="274638" cy="269875"/>
              </a:xfrm>
              <a:custGeom>
                <a:avLst/>
                <a:gdLst>
                  <a:gd name="T0" fmla="*/ 96 w 96"/>
                  <a:gd name="T1" fmla="*/ 42 h 96"/>
                  <a:gd name="T2" fmla="*/ 93 w 96"/>
                  <a:gd name="T3" fmla="*/ 38 h 96"/>
                  <a:gd name="T4" fmla="*/ 82 w 96"/>
                  <a:gd name="T5" fmla="*/ 36 h 96"/>
                  <a:gd name="T6" fmla="*/ 81 w 96"/>
                  <a:gd name="T7" fmla="*/ 34 h 96"/>
                  <a:gd name="T8" fmla="*/ 80 w 96"/>
                  <a:gd name="T9" fmla="*/ 32 h 96"/>
                  <a:gd name="T10" fmla="*/ 86 w 96"/>
                  <a:gd name="T11" fmla="*/ 23 h 96"/>
                  <a:gd name="T12" fmla="*/ 86 w 96"/>
                  <a:gd name="T13" fmla="*/ 18 h 96"/>
                  <a:gd name="T14" fmla="*/ 78 w 96"/>
                  <a:gd name="T15" fmla="*/ 10 h 96"/>
                  <a:gd name="T16" fmla="*/ 73 w 96"/>
                  <a:gd name="T17" fmla="*/ 9 h 96"/>
                  <a:gd name="T18" fmla="*/ 64 w 96"/>
                  <a:gd name="T19" fmla="*/ 16 h 96"/>
                  <a:gd name="T20" fmla="*/ 59 w 96"/>
                  <a:gd name="T21" fmla="*/ 14 h 96"/>
                  <a:gd name="T22" fmla="*/ 58 w 96"/>
                  <a:gd name="T23" fmla="*/ 3 h 96"/>
                  <a:gd name="T24" fmla="*/ 54 w 96"/>
                  <a:gd name="T25" fmla="*/ 0 h 96"/>
                  <a:gd name="T26" fmla="*/ 42 w 96"/>
                  <a:gd name="T27" fmla="*/ 0 h 96"/>
                  <a:gd name="T28" fmla="*/ 38 w 96"/>
                  <a:gd name="T29" fmla="*/ 3 h 96"/>
                  <a:gd name="T30" fmla="*/ 37 w 96"/>
                  <a:gd name="T31" fmla="*/ 14 h 96"/>
                  <a:gd name="T32" fmla="*/ 34 w 96"/>
                  <a:gd name="T33" fmla="*/ 15 h 96"/>
                  <a:gd name="T34" fmla="*/ 32 w 96"/>
                  <a:gd name="T35" fmla="*/ 16 h 96"/>
                  <a:gd name="T36" fmla="*/ 23 w 96"/>
                  <a:gd name="T37" fmla="*/ 10 h 96"/>
                  <a:gd name="T38" fmla="*/ 18 w 96"/>
                  <a:gd name="T39" fmla="*/ 10 h 96"/>
                  <a:gd name="T40" fmla="*/ 10 w 96"/>
                  <a:gd name="T41" fmla="*/ 18 h 96"/>
                  <a:gd name="T42" fmla="*/ 10 w 96"/>
                  <a:gd name="T43" fmla="*/ 24 h 96"/>
                  <a:gd name="T44" fmla="*/ 16 w 96"/>
                  <a:gd name="T45" fmla="*/ 32 h 96"/>
                  <a:gd name="T46" fmla="*/ 14 w 96"/>
                  <a:gd name="T47" fmla="*/ 37 h 96"/>
                  <a:gd name="T48" fmla="*/ 4 w 96"/>
                  <a:gd name="T49" fmla="*/ 38 h 96"/>
                  <a:gd name="T50" fmla="*/ 0 w 96"/>
                  <a:gd name="T51" fmla="*/ 42 h 96"/>
                  <a:gd name="T52" fmla="*/ 0 w 96"/>
                  <a:gd name="T53" fmla="*/ 54 h 96"/>
                  <a:gd name="T54" fmla="*/ 4 w 96"/>
                  <a:gd name="T55" fmla="*/ 58 h 96"/>
                  <a:gd name="T56" fmla="*/ 14 w 96"/>
                  <a:gd name="T57" fmla="*/ 59 h 96"/>
                  <a:gd name="T58" fmla="*/ 15 w 96"/>
                  <a:gd name="T59" fmla="*/ 62 h 96"/>
                  <a:gd name="T60" fmla="*/ 16 w 96"/>
                  <a:gd name="T61" fmla="*/ 64 h 96"/>
                  <a:gd name="T62" fmla="*/ 10 w 96"/>
                  <a:gd name="T63" fmla="*/ 73 h 96"/>
                  <a:gd name="T64" fmla="*/ 10 w 96"/>
                  <a:gd name="T65" fmla="*/ 78 h 96"/>
                  <a:gd name="T66" fmla="*/ 19 w 96"/>
                  <a:gd name="T67" fmla="*/ 86 h 96"/>
                  <a:gd name="T68" fmla="*/ 24 w 96"/>
                  <a:gd name="T69" fmla="*/ 86 h 96"/>
                  <a:gd name="T70" fmla="*/ 32 w 96"/>
                  <a:gd name="T71" fmla="*/ 80 h 96"/>
                  <a:gd name="T72" fmla="*/ 37 w 96"/>
                  <a:gd name="T73" fmla="*/ 82 h 96"/>
                  <a:gd name="T74" fmla="*/ 39 w 96"/>
                  <a:gd name="T75" fmla="*/ 93 h 96"/>
                  <a:gd name="T76" fmla="*/ 43 w 96"/>
                  <a:gd name="T77" fmla="*/ 96 h 96"/>
                  <a:gd name="T78" fmla="*/ 43 w 96"/>
                  <a:gd name="T79" fmla="*/ 96 h 96"/>
                  <a:gd name="T80" fmla="*/ 54 w 96"/>
                  <a:gd name="T81" fmla="*/ 96 h 96"/>
                  <a:gd name="T82" fmla="*/ 58 w 96"/>
                  <a:gd name="T83" fmla="*/ 92 h 96"/>
                  <a:gd name="T84" fmla="*/ 60 w 96"/>
                  <a:gd name="T85" fmla="*/ 82 h 96"/>
                  <a:gd name="T86" fmla="*/ 62 w 96"/>
                  <a:gd name="T87" fmla="*/ 81 h 96"/>
                  <a:gd name="T88" fmla="*/ 64 w 96"/>
                  <a:gd name="T89" fmla="*/ 80 h 96"/>
                  <a:gd name="T90" fmla="*/ 73 w 96"/>
                  <a:gd name="T91" fmla="*/ 86 h 96"/>
                  <a:gd name="T92" fmla="*/ 78 w 96"/>
                  <a:gd name="T93" fmla="*/ 86 h 96"/>
                  <a:gd name="T94" fmla="*/ 86 w 96"/>
                  <a:gd name="T95" fmla="*/ 77 h 96"/>
                  <a:gd name="T96" fmla="*/ 87 w 96"/>
                  <a:gd name="T97" fmla="*/ 72 h 96"/>
                  <a:gd name="T98" fmla="*/ 80 w 96"/>
                  <a:gd name="T99" fmla="*/ 64 h 96"/>
                  <a:gd name="T100" fmla="*/ 82 w 96"/>
                  <a:gd name="T101" fmla="*/ 59 h 96"/>
                  <a:gd name="T102" fmla="*/ 93 w 96"/>
                  <a:gd name="T103" fmla="*/ 57 h 96"/>
                  <a:gd name="T104" fmla="*/ 96 w 96"/>
                  <a:gd name="T105" fmla="*/ 53 h 96"/>
                  <a:gd name="T106" fmla="*/ 96 w 96"/>
                  <a:gd name="T107" fmla="*/ 42 h 96"/>
                  <a:gd name="T108" fmla="*/ 56 w 96"/>
                  <a:gd name="T109" fmla="*/ 51 h 96"/>
                  <a:gd name="T110" fmla="*/ 45 w 96"/>
                  <a:gd name="T111" fmla="*/ 55 h 96"/>
                  <a:gd name="T112" fmla="*/ 41 w 96"/>
                  <a:gd name="T113" fmla="*/ 45 h 96"/>
                  <a:gd name="T114" fmla="*/ 48 w 96"/>
                  <a:gd name="T115" fmla="*/ 40 h 96"/>
                  <a:gd name="T116" fmla="*/ 51 w 96"/>
                  <a:gd name="T117" fmla="*/ 40 h 96"/>
                  <a:gd name="T118" fmla="*/ 56 w 96"/>
                  <a:gd name="T119" fmla="*/ 45 h 96"/>
                  <a:gd name="T120" fmla="*/ 56 w 96"/>
                  <a:gd name="T121" fmla="*/ 51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6" h="96">
                    <a:moveTo>
                      <a:pt x="96" y="42"/>
                    </a:moveTo>
                    <a:cubicBezTo>
                      <a:pt x="96" y="40"/>
                      <a:pt x="95" y="38"/>
                      <a:pt x="93" y="38"/>
                    </a:cubicBezTo>
                    <a:cubicBezTo>
                      <a:pt x="82" y="36"/>
                      <a:pt x="82" y="36"/>
                      <a:pt x="82" y="36"/>
                    </a:cubicBezTo>
                    <a:cubicBezTo>
                      <a:pt x="82" y="36"/>
                      <a:pt x="81" y="35"/>
                      <a:pt x="81" y="34"/>
                    </a:cubicBezTo>
                    <a:cubicBezTo>
                      <a:pt x="81" y="33"/>
                      <a:pt x="80" y="32"/>
                      <a:pt x="80" y="32"/>
                    </a:cubicBezTo>
                    <a:cubicBezTo>
                      <a:pt x="86" y="23"/>
                      <a:pt x="86" y="23"/>
                      <a:pt x="86" y="23"/>
                    </a:cubicBezTo>
                    <a:cubicBezTo>
                      <a:pt x="88" y="21"/>
                      <a:pt x="87" y="19"/>
                      <a:pt x="86" y="18"/>
                    </a:cubicBezTo>
                    <a:cubicBezTo>
                      <a:pt x="78" y="10"/>
                      <a:pt x="78" y="10"/>
                      <a:pt x="78" y="10"/>
                    </a:cubicBezTo>
                    <a:cubicBezTo>
                      <a:pt x="76" y="8"/>
                      <a:pt x="74" y="8"/>
                      <a:pt x="73" y="9"/>
                    </a:cubicBezTo>
                    <a:cubicBezTo>
                      <a:pt x="64" y="16"/>
                      <a:pt x="64" y="16"/>
                      <a:pt x="64" y="16"/>
                    </a:cubicBezTo>
                    <a:cubicBezTo>
                      <a:pt x="62" y="15"/>
                      <a:pt x="61" y="14"/>
                      <a:pt x="59" y="14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7" y="1"/>
                      <a:pt x="55" y="0"/>
                      <a:pt x="54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0" y="0"/>
                      <a:pt x="38" y="1"/>
                      <a:pt x="38" y="3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6" y="14"/>
                      <a:pt x="35" y="15"/>
                      <a:pt x="34" y="15"/>
                    </a:cubicBezTo>
                    <a:cubicBezTo>
                      <a:pt x="33" y="15"/>
                      <a:pt x="33" y="16"/>
                      <a:pt x="32" y="16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2" y="9"/>
                      <a:pt x="19" y="9"/>
                      <a:pt x="18" y="10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9" y="20"/>
                      <a:pt x="8" y="22"/>
                      <a:pt x="10" y="24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5" y="34"/>
                      <a:pt x="15" y="35"/>
                      <a:pt x="14" y="37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2" y="39"/>
                      <a:pt x="0" y="40"/>
                      <a:pt x="0" y="42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6"/>
                      <a:pt x="2" y="58"/>
                      <a:pt x="4" y="58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5" y="60"/>
                      <a:pt x="15" y="61"/>
                      <a:pt x="15" y="62"/>
                    </a:cubicBezTo>
                    <a:cubicBezTo>
                      <a:pt x="16" y="63"/>
                      <a:pt x="16" y="63"/>
                      <a:pt x="16" y="64"/>
                    </a:cubicBezTo>
                    <a:cubicBezTo>
                      <a:pt x="10" y="73"/>
                      <a:pt x="10" y="73"/>
                      <a:pt x="10" y="73"/>
                    </a:cubicBezTo>
                    <a:cubicBezTo>
                      <a:pt x="9" y="74"/>
                      <a:pt x="9" y="77"/>
                      <a:pt x="10" y="78"/>
                    </a:cubicBezTo>
                    <a:cubicBezTo>
                      <a:pt x="19" y="86"/>
                      <a:pt x="19" y="86"/>
                      <a:pt x="19" y="86"/>
                    </a:cubicBezTo>
                    <a:cubicBezTo>
                      <a:pt x="20" y="87"/>
                      <a:pt x="22" y="88"/>
                      <a:pt x="24" y="86"/>
                    </a:cubicBezTo>
                    <a:cubicBezTo>
                      <a:pt x="32" y="80"/>
                      <a:pt x="32" y="80"/>
                      <a:pt x="32" y="80"/>
                    </a:cubicBezTo>
                    <a:cubicBezTo>
                      <a:pt x="34" y="81"/>
                      <a:pt x="35" y="81"/>
                      <a:pt x="37" y="82"/>
                    </a:cubicBezTo>
                    <a:cubicBezTo>
                      <a:pt x="39" y="93"/>
                      <a:pt x="39" y="93"/>
                      <a:pt x="39" y="93"/>
                    </a:cubicBezTo>
                    <a:cubicBezTo>
                      <a:pt x="39" y="94"/>
                      <a:pt x="41" y="96"/>
                      <a:pt x="43" y="96"/>
                    </a:cubicBezTo>
                    <a:cubicBezTo>
                      <a:pt x="43" y="96"/>
                      <a:pt x="43" y="96"/>
                      <a:pt x="43" y="96"/>
                    </a:cubicBezTo>
                    <a:cubicBezTo>
                      <a:pt x="54" y="96"/>
                      <a:pt x="54" y="96"/>
                      <a:pt x="54" y="96"/>
                    </a:cubicBezTo>
                    <a:cubicBezTo>
                      <a:pt x="56" y="96"/>
                      <a:pt x="58" y="94"/>
                      <a:pt x="58" y="92"/>
                    </a:cubicBezTo>
                    <a:cubicBezTo>
                      <a:pt x="60" y="82"/>
                      <a:pt x="60" y="82"/>
                      <a:pt x="60" y="82"/>
                    </a:cubicBezTo>
                    <a:cubicBezTo>
                      <a:pt x="60" y="81"/>
                      <a:pt x="61" y="81"/>
                      <a:pt x="62" y="81"/>
                    </a:cubicBezTo>
                    <a:cubicBezTo>
                      <a:pt x="63" y="80"/>
                      <a:pt x="64" y="80"/>
                      <a:pt x="64" y="80"/>
                    </a:cubicBezTo>
                    <a:cubicBezTo>
                      <a:pt x="73" y="86"/>
                      <a:pt x="73" y="86"/>
                      <a:pt x="73" y="86"/>
                    </a:cubicBezTo>
                    <a:cubicBezTo>
                      <a:pt x="75" y="87"/>
                      <a:pt x="77" y="87"/>
                      <a:pt x="78" y="86"/>
                    </a:cubicBezTo>
                    <a:cubicBezTo>
                      <a:pt x="86" y="77"/>
                      <a:pt x="86" y="77"/>
                      <a:pt x="86" y="77"/>
                    </a:cubicBezTo>
                    <a:cubicBezTo>
                      <a:pt x="88" y="76"/>
                      <a:pt x="88" y="74"/>
                      <a:pt x="87" y="72"/>
                    </a:cubicBezTo>
                    <a:cubicBezTo>
                      <a:pt x="80" y="64"/>
                      <a:pt x="80" y="64"/>
                      <a:pt x="80" y="64"/>
                    </a:cubicBezTo>
                    <a:cubicBezTo>
                      <a:pt x="81" y="62"/>
                      <a:pt x="82" y="61"/>
                      <a:pt x="82" y="59"/>
                    </a:cubicBezTo>
                    <a:cubicBezTo>
                      <a:pt x="93" y="57"/>
                      <a:pt x="93" y="57"/>
                      <a:pt x="93" y="57"/>
                    </a:cubicBezTo>
                    <a:cubicBezTo>
                      <a:pt x="95" y="57"/>
                      <a:pt x="96" y="55"/>
                      <a:pt x="96" y="53"/>
                    </a:cubicBezTo>
                    <a:lnTo>
                      <a:pt x="96" y="42"/>
                    </a:lnTo>
                    <a:close/>
                    <a:moveTo>
                      <a:pt x="56" y="51"/>
                    </a:moveTo>
                    <a:cubicBezTo>
                      <a:pt x="54" y="55"/>
                      <a:pt x="49" y="57"/>
                      <a:pt x="45" y="55"/>
                    </a:cubicBezTo>
                    <a:cubicBezTo>
                      <a:pt x="41" y="54"/>
                      <a:pt x="39" y="49"/>
                      <a:pt x="41" y="45"/>
                    </a:cubicBezTo>
                    <a:cubicBezTo>
                      <a:pt x="42" y="42"/>
                      <a:pt x="45" y="40"/>
                      <a:pt x="48" y="40"/>
                    </a:cubicBezTo>
                    <a:cubicBezTo>
                      <a:pt x="49" y="40"/>
                      <a:pt x="50" y="40"/>
                      <a:pt x="51" y="40"/>
                    </a:cubicBezTo>
                    <a:cubicBezTo>
                      <a:pt x="53" y="41"/>
                      <a:pt x="55" y="43"/>
                      <a:pt x="56" y="45"/>
                    </a:cubicBezTo>
                    <a:cubicBezTo>
                      <a:pt x="56" y="47"/>
                      <a:pt x="56" y="49"/>
                      <a:pt x="56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29" name="文本框 228"/>
            <p:cNvSpPr txBox="1"/>
            <p:nvPr/>
          </p:nvSpPr>
          <p:spPr>
            <a:xfrm>
              <a:off x="1457521" y="2425178"/>
              <a:ext cx="234570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3600" b="1" dirty="0" smtClean="0">
                  <a:solidFill>
                    <a:srgbClr val="DC6C7C"/>
                  </a:solidFill>
                </a:rPr>
                <a:t>Technology</a:t>
              </a:r>
            </a:p>
          </p:txBody>
        </p:sp>
      </p:grpSp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469"/>
          <a:stretch/>
        </p:blipFill>
        <p:spPr>
          <a:xfrm rot="20269892">
            <a:off x="188543" y="345361"/>
            <a:ext cx="2663255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 rot="2732796">
            <a:off x="8084066" y="3664608"/>
            <a:ext cx="3446277" cy="4532692"/>
            <a:chOff x="1026359" y="1205784"/>
            <a:chExt cx="3446277" cy="4532692"/>
          </a:xfrm>
        </p:grpSpPr>
        <p:sp>
          <p:nvSpPr>
            <p:cNvPr id="7" name="任意多边形 6"/>
            <p:cNvSpPr/>
            <p:nvPr/>
          </p:nvSpPr>
          <p:spPr>
            <a:xfrm>
              <a:off x="1313863" y="1781540"/>
              <a:ext cx="3158773" cy="3544231"/>
            </a:xfrm>
            <a:custGeom>
              <a:avLst/>
              <a:gdLst>
                <a:gd name="connsiteX0" fmla="*/ 1465943 w 2075543"/>
                <a:gd name="connsiteY0" fmla="*/ 0 h 2162628"/>
                <a:gd name="connsiteX1" fmla="*/ 2075543 w 2075543"/>
                <a:gd name="connsiteY1" fmla="*/ 653143 h 2162628"/>
                <a:gd name="connsiteX2" fmla="*/ 0 w 2075543"/>
                <a:gd name="connsiteY2" fmla="*/ 2162628 h 2162628"/>
                <a:gd name="connsiteX3" fmla="*/ 1465943 w 2075543"/>
                <a:gd name="connsiteY3" fmla="*/ 0 h 216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5543" h="2162628">
                  <a:moveTo>
                    <a:pt x="1465943" y="0"/>
                  </a:moveTo>
                  <a:lnTo>
                    <a:pt x="2075543" y="653143"/>
                  </a:lnTo>
                  <a:lnTo>
                    <a:pt x="0" y="2162628"/>
                  </a:lnTo>
                  <a:lnTo>
                    <a:pt x="146594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5000"/>
              </a:schemeClr>
            </a:solidFill>
            <a:ln>
              <a:noFill/>
            </a:ln>
            <a:effectLst>
              <a:softEdge rad="266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圆角矩形 2"/>
            <p:cNvSpPr/>
            <p:nvPr/>
          </p:nvSpPr>
          <p:spPr>
            <a:xfrm rot="18900000">
              <a:off x="1026359" y="2031999"/>
              <a:ext cx="3280229" cy="1582057"/>
            </a:xfrm>
            <a:prstGeom prst="roundRect">
              <a:avLst>
                <a:gd name="adj" fmla="val 10245"/>
              </a:avLst>
            </a:prstGeom>
            <a:solidFill>
              <a:srgbClr val="DC6C7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 rot="2700000">
              <a:off x="59067" y="3527438"/>
              <a:ext cx="3460793" cy="5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21000">
                  <a:schemeClr val="tx1">
                    <a:lumMod val="65000"/>
                    <a:lumOff val="35000"/>
                    <a:alpha val="57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5" name="矩形 4"/>
            <p:cNvSpPr/>
            <p:nvPr/>
          </p:nvSpPr>
          <p:spPr>
            <a:xfrm rot="2700000">
              <a:off x="-209134" y="3612132"/>
              <a:ext cx="3425372" cy="8273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 rot="18900000">
              <a:off x="3303181" y="1205784"/>
              <a:ext cx="551494" cy="1413715"/>
            </a:xfrm>
            <a:custGeom>
              <a:avLst/>
              <a:gdLst>
                <a:gd name="connsiteX0" fmla="*/ 569692 w 617165"/>
                <a:gd name="connsiteY0" fmla="*/ 47473 h 1582057"/>
                <a:gd name="connsiteX1" fmla="*/ 617165 w 617165"/>
                <a:gd name="connsiteY1" fmla="*/ 162082 h 1582057"/>
                <a:gd name="connsiteX2" fmla="*/ 617165 w 617165"/>
                <a:gd name="connsiteY2" fmla="*/ 1419975 h 1582057"/>
                <a:gd name="connsiteX3" fmla="*/ 455083 w 617165"/>
                <a:gd name="connsiteY3" fmla="*/ 1582057 h 1582057"/>
                <a:gd name="connsiteX4" fmla="*/ 0 w 617165"/>
                <a:gd name="connsiteY4" fmla="*/ 1582057 h 1582057"/>
                <a:gd name="connsiteX5" fmla="*/ 0 w 617165"/>
                <a:gd name="connsiteY5" fmla="*/ 0 h 1582057"/>
                <a:gd name="connsiteX6" fmla="*/ 455083 w 617165"/>
                <a:gd name="connsiteY6" fmla="*/ 0 h 1582057"/>
                <a:gd name="connsiteX7" fmla="*/ 569692 w 617165"/>
                <a:gd name="connsiteY7" fmla="*/ 47473 h 15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7165" h="1582057">
                  <a:moveTo>
                    <a:pt x="569692" y="47473"/>
                  </a:moveTo>
                  <a:cubicBezTo>
                    <a:pt x="599024" y="76804"/>
                    <a:pt x="617165" y="117325"/>
                    <a:pt x="617165" y="162082"/>
                  </a:cubicBezTo>
                  <a:lnTo>
                    <a:pt x="617165" y="1419975"/>
                  </a:lnTo>
                  <a:cubicBezTo>
                    <a:pt x="617165" y="1509490"/>
                    <a:pt x="544598" y="1582057"/>
                    <a:pt x="455083" y="1582057"/>
                  </a:cubicBezTo>
                  <a:lnTo>
                    <a:pt x="0" y="1582057"/>
                  </a:lnTo>
                  <a:lnTo>
                    <a:pt x="0" y="0"/>
                  </a:lnTo>
                  <a:lnTo>
                    <a:pt x="455083" y="0"/>
                  </a:lnTo>
                  <a:cubicBezTo>
                    <a:pt x="499841" y="0"/>
                    <a:pt x="540361" y="18141"/>
                    <a:pt x="569692" y="474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 rot="2732796">
            <a:off x="6997708" y="2470902"/>
            <a:ext cx="3446277" cy="4532692"/>
            <a:chOff x="1026359" y="1205784"/>
            <a:chExt cx="3446277" cy="4532692"/>
          </a:xfrm>
        </p:grpSpPr>
        <p:sp>
          <p:nvSpPr>
            <p:cNvPr id="13" name="任意多边形 12"/>
            <p:cNvSpPr/>
            <p:nvPr/>
          </p:nvSpPr>
          <p:spPr>
            <a:xfrm>
              <a:off x="1313863" y="1781540"/>
              <a:ext cx="3158773" cy="3544231"/>
            </a:xfrm>
            <a:custGeom>
              <a:avLst/>
              <a:gdLst>
                <a:gd name="connsiteX0" fmla="*/ 1465943 w 2075543"/>
                <a:gd name="connsiteY0" fmla="*/ 0 h 2162628"/>
                <a:gd name="connsiteX1" fmla="*/ 2075543 w 2075543"/>
                <a:gd name="connsiteY1" fmla="*/ 653143 h 2162628"/>
                <a:gd name="connsiteX2" fmla="*/ 0 w 2075543"/>
                <a:gd name="connsiteY2" fmla="*/ 2162628 h 2162628"/>
                <a:gd name="connsiteX3" fmla="*/ 1465943 w 2075543"/>
                <a:gd name="connsiteY3" fmla="*/ 0 h 216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5543" h="2162628">
                  <a:moveTo>
                    <a:pt x="1465943" y="0"/>
                  </a:moveTo>
                  <a:lnTo>
                    <a:pt x="2075543" y="653143"/>
                  </a:lnTo>
                  <a:lnTo>
                    <a:pt x="0" y="2162628"/>
                  </a:lnTo>
                  <a:lnTo>
                    <a:pt x="146594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5000"/>
              </a:schemeClr>
            </a:solidFill>
            <a:ln>
              <a:noFill/>
            </a:ln>
            <a:effectLst>
              <a:softEdge rad="266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圆角矩形 13"/>
            <p:cNvSpPr/>
            <p:nvPr/>
          </p:nvSpPr>
          <p:spPr>
            <a:xfrm rot="18900000">
              <a:off x="1026359" y="2031999"/>
              <a:ext cx="3280229" cy="1582057"/>
            </a:xfrm>
            <a:prstGeom prst="roundRect">
              <a:avLst>
                <a:gd name="adj" fmla="val 10245"/>
              </a:avLst>
            </a:prstGeom>
            <a:solidFill>
              <a:srgbClr val="F1AF5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2700000">
              <a:off x="59067" y="3527438"/>
              <a:ext cx="3460793" cy="5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21000">
                  <a:schemeClr val="tx1">
                    <a:lumMod val="65000"/>
                    <a:lumOff val="35000"/>
                    <a:alpha val="57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6" name="矩形 15"/>
            <p:cNvSpPr/>
            <p:nvPr/>
          </p:nvSpPr>
          <p:spPr>
            <a:xfrm rot="2700000">
              <a:off x="-209134" y="3612132"/>
              <a:ext cx="3425372" cy="8273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 rot="18900000">
              <a:off x="3303181" y="1205784"/>
              <a:ext cx="551494" cy="1413715"/>
            </a:xfrm>
            <a:custGeom>
              <a:avLst/>
              <a:gdLst>
                <a:gd name="connsiteX0" fmla="*/ 569692 w 617165"/>
                <a:gd name="connsiteY0" fmla="*/ 47473 h 1582057"/>
                <a:gd name="connsiteX1" fmla="*/ 617165 w 617165"/>
                <a:gd name="connsiteY1" fmla="*/ 162082 h 1582057"/>
                <a:gd name="connsiteX2" fmla="*/ 617165 w 617165"/>
                <a:gd name="connsiteY2" fmla="*/ 1419975 h 1582057"/>
                <a:gd name="connsiteX3" fmla="*/ 455083 w 617165"/>
                <a:gd name="connsiteY3" fmla="*/ 1582057 h 1582057"/>
                <a:gd name="connsiteX4" fmla="*/ 0 w 617165"/>
                <a:gd name="connsiteY4" fmla="*/ 1582057 h 1582057"/>
                <a:gd name="connsiteX5" fmla="*/ 0 w 617165"/>
                <a:gd name="connsiteY5" fmla="*/ 0 h 1582057"/>
                <a:gd name="connsiteX6" fmla="*/ 455083 w 617165"/>
                <a:gd name="connsiteY6" fmla="*/ 0 h 1582057"/>
                <a:gd name="connsiteX7" fmla="*/ 569692 w 617165"/>
                <a:gd name="connsiteY7" fmla="*/ 47473 h 15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7165" h="1582057">
                  <a:moveTo>
                    <a:pt x="569692" y="47473"/>
                  </a:moveTo>
                  <a:cubicBezTo>
                    <a:pt x="599024" y="76804"/>
                    <a:pt x="617165" y="117325"/>
                    <a:pt x="617165" y="162082"/>
                  </a:cubicBezTo>
                  <a:lnTo>
                    <a:pt x="617165" y="1419975"/>
                  </a:lnTo>
                  <a:cubicBezTo>
                    <a:pt x="617165" y="1509490"/>
                    <a:pt x="544598" y="1582057"/>
                    <a:pt x="455083" y="1582057"/>
                  </a:cubicBezTo>
                  <a:lnTo>
                    <a:pt x="0" y="1582057"/>
                  </a:lnTo>
                  <a:lnTo>
                    <a:pt x="0" y="0"/>
                  </a:lnTo>
                  <a:lnTo>
                    <a:pt x="455083" y="0"/>
                  </a:lnTo>
                  <a:cubicBezTo>
                    <a:pt x="499841" y="0"/>
                    <a:pt x="540361" y="18141"/>
                    <a:pt x="569692" y="474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 rot="2732796">
            <a:off x="5947761" y="1317262"/>
            <a:ext cx="3446277" cy="4532692"/>
            <a:chOff x="1026359" y="1205784"/>
            <a:chExt cx="3446277" cy="4532692"/>
          </a:xfrm>
        </p:grpSpPr>
        <p:sp>
          <p:nvSpPr>
            <p:cNvPr id="19" name="任意多边形 18"/>
            <p:cNvSpPr/>
            <p:nvPr/>
          </p:nvSpPr>
          <p:spPr>
            <a:xfrm>
              <a:off x="1313863" y="1781540"/>
              <a:ext cx="3158773" cy="3544231"/>
            </a:xfrm>
            <a:custGeom>
              <a:avLst/>
              <a:gdLst>
                <a:gd name="connsiteX0" fmla="*/ 1465943 w 2075543"/>
                <a:gd name="connsiteY0" fmla="*/ 0 h 2162628"/>
                <a:gd name="connsiteX1" fmla="*/ 2075543 w 2075543"/>
                <a:gd name="connsiteY1" fmla="*/ 653143 h 2162628"/>
                <a:gd name="connsiteX2" fmla="*/ 0 w 2075543"/>
                <a:gd name="connsiteY2" fmla="*/ 2162628 h 2162628"/>
                <a:gd name="connsiteX3" fmla="*/ 1465943 w 2075543"/>
                <a:gd name="connsiteY3" fmla="*/ 0 h 216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5543" h="2162628">
                  <a:moveTo>
                    <a:pt x="1465943" y="0"/>
                  </a:moveTo>
                  <a:lnTo>
                    <a:pt x="2075543" y="653143"/>
                  </a:lnTo>
                  <a:lnTo>
                    <a:pt x="0" y="2162628"/>
                  </a:lnTo>
                  <a:lnTo>
                    <a:pt x="146594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5000"/>
              </a:schemeClr>
            </a:solidFill>
            <a:ln>
              <a:noFill/>
            </a:ln>
            <a:effectLst>
              <a:softEdge rad="266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圆角矩形 19"/>
            <p:cNvSpPr/>
            <p:nvPr/>
          </p:nvSpPr>
          <p:spPr>
            <a:xfrm rot="18900000">
              <a:off x="1026359" y="2031999"/>
              <a:ext cx="3280229" cy="1582057"/>
            </a:xfrm>
            <a:prstGeom prst="roundRect">
              <a:avLst>
                <a:gd name="adj" fmla="val 10245"/>
              </a:avLst>
            </a:prstGeom>
            <a:solidFill>
              <a:srgbClr val="56A8B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 rot="2700000">
              <a:off x="59067" y="3527438"/>
              <a:ext cx="3460793" cy="5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21000">
                  <a:schemeClr val="tx1">
                    <a:lumMod val="65000"/>
                    <a:lumOff val="35000"/>
                    <a:alpha val="57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22" name="矩形 21"/>
            <p:cNvSpPr/>
            <p:nvPr/>
          </p:nvSpPr>
          <p:spPr>
            <a:xfrm rot="2700000">
              <a:off x="-209134" y="3612132"/>
              <a:ext cx="3425372" cy="8273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 rot="18900000">
              <a:off x="3303181" y="1205784"/>
              <a:ext cx="551494" cy="1413715"/>
            </a:xfrm>
            <a:custGeom>
              <a:avLst/>
              <a:gdLst>
                <a:gd name="connsiteX0" fmla="*/ 569692 w 617165"/>
                <a:gd name="connsiteY0" fmla="*/ 47473 h 1582057"/>
                <a:gd name="connsiteX1" fmla="*/ 617165 w 617165"/>
                <a:gd name="connsiteY1" fmla="*/ 162082 h 1582057"/>
                <a:gd name="connsiteX2" fmla="*/ 617165 w 617165"/>
                <a:gd name="connsiteY2" fmla="*/ 1419975 h 1582057"/>
                <a:gd name="connsiteX3" fmla="*/ 455083 w 617165"/>
                <a:gd name="connsiteY3" fmla="*/ 1582057 h 1582057"/>
                <a:gd name="connsiteX4" fmla="*/ 0 w 617165"/>
                <a:gd name="connsiteY4" fmla="*/ 1582057 h 1582057"/>
                <a:gd name="connsiteX5" fmla="*/ 0 w 617165"/>
                <a:gd name="connsiteY5" fmla="*/ 0 h 1582057"/>
                <a:gd name="connsiteX6" fmla="*/ 455083 w 617165"/>
                <a:gd name="connsiteY6" fmla="*/ 0 h 1582057"/>
                <a:gd name="connsiteX7" fmla="*/ 569692 w 617165"/>
                <a:gd name="connsiteY7" fmla="*/ 47473 h 15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7165" h="1582057">
                  <a:moveTo>
                    <a:pt x="569692" y="47473"/>
                  </a:moveTo>
                  <a:cubicBezTo>
                    <a:pt x="599024" y="76804"/>
                    <a:pt x="617165" y="117325"/>
                    <a:pt x="617165" y="162082"/>
                  </a:cubicBezTo>
                  <a:lnTo>
                    <a:pt x="617165" y="1419975"/>
                  </a:lnTo>
                  <a:cubicBezTo>
                    <a:pt x="617165" y="1509490"/>
                    <a:pt x="544598" y="1582057"/>
                    <a:pt x="455083" y="1582057"/>
                  </a:cubicBezTo>
                  <a:lnTo>
                    <a:pt x="0" y="1582057"/>
                  </a:lnTo>
                  <a:lnTo>
                    <a:pt x="0" y="0"/>
                  </a:lnTo>
                  <a:lnTo>
                    <a:pt x="455083" y="0"/>
                  </a:lnTo>
                  <a:cubicBezTo>
                    <a:pt x="499841" y="0"/>
                    <a:pt x="540361" y="18141"/>
                    <a:pt x="569692" y="474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 rot="2732796">
            <a:off x="4815925" y="163623"/>
            <a:ext cx="3446277" cy="4532692"/>
            <a:chOff x="1026359" y="1205784"/>
            <a:chExt cx="3446277" cy="4532692"/>
          </a:xfrm>
        </p:grpSpPr>
        <p:sp>
          <p:nvSpPr>
            <p:cNvPr id="25" name="任意多边形 24"/>
            <p:cNvSpPr/>
            <p:nvPr/>
          </p:nvSpPr>
          <p:spPr>
            <a:xfrm>
              <a:off x="1313863" y="1781540"/>
              <a:ext cx="3158773" cy="3544231"/>
            </a:xfrm>
            <a:custGeom>
              <a:avLst/>
              <a:gdLst>
                <a:gd name="connsiteX0" fmla="*/ 1465943 w 2075543"/>
                <a:gd name="connsiteY0" fmla="*/ 0 h 2162628"/>
                <a:gd name="connsiteX1" fmla="*/ 2075543 w 2075543"/>
                <a:gd name="connsiteY1" fmla="*/ 653143 h 2162628"/>
                <a:gd name="connsiteX2" fmla="*/ 0 w 2075543"/>
                <a:gd name="connsiteY2" fmla="*/ 2162628 h 2162628"/>
                <a:gd name="connsiteX3" fmla="*/ 1465943 w 2075543"/>
                <a:gd name="connsiteY3" fmla="*/ 0 h 216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5543" h="2162628">
                  <a:moveTo>
                    <a:pt x="1465943" y="0"/>
                  </a:moveTo>
                  <a:lnTo>
                    <a:pt x="2075543" y="653143"/>
                  </a:lnTo>
                  <a:lnTo>
                    <a:pt x="0" y="2162628"/>
                  </a:lnTo>
                  <a:lnTo>
                    <a:pt x="146594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5000"/>
              </a:schemeClr>
            </a:solidFill>
            <a:ln>
              <a:noFill/>
            </a:ln>
            <a:effectLst>
              <a:softEdge rad="266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圆角矩形 25"/>
            <p:cNvSpPr/>
            <p:nvPr/>
          </p:nvSpPr>
          <p:spPr>
            <a:xfrm rot="18900000">
              <a:off x="1026359" y="2031999"/>
              <a:ext cx="3280229" cy="1582057"/>
            </a:xfrm>
            <a:prstGeom prst="roundRect">
              <a:avLst>
                <a:gd name="adj" fmla="val 10245"/>
              </a:avLst>
            </a:prstGeom>
            <a:solidFill>
              <a:srgbClr val="3A3A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 rot="2700000">
              <a:off x="59067" y="3527438"/>
              <a:ext cx="3460793" cy="5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21000">
                  <a:schemeClr val="tx1">
                    <a:lumMod val="65000"/>
                    <a:lumOff val="35000"/>
                    <a:alpha val="57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28" name="矩形 27"/>
            <p:cNvSpPr/>
            <p:nvPr/>
          </p:nvSpPr>
          <p:spPr>
            <a:xfrm rot="2700000">
              <a:off x="-209134" y="3612132"/>
              <a:ext cx="3425372" cy="8273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8900000">
              <a:off x="3303181" y="1205784"/>
              <a:ext cx="551494" cy="1413715"/>
            </a:xfrm>
            <a:custGeom>
              <a:avLst/>
              <a:gdLst>
                <a:gd name="connsiteX0" fmla="*/ 569692 w 617165"/>
                <a:gd name="connsiteY0" fmla="*/ 47473 h 1582057"/>
                <a:gd name="connsiteX1" fmla="*/ 617165 w 617165"/>
                <a:gd name="connsiteY1" fmla="*/ 162082 h 1582057"/>
                <a:gd name="connsiteX2" fmla="*/ 617165 w 617165"/>
                <a:gd name="connsiteY2" fmla="*/ 1419975 h 1582057"/>
                <a:gd name="connsiteX3" fmla="*/ 455083 w 617165"/>
                <a:gd name="connsiteY3" fmla="*/ 1582057 h 1582057"/>
                <a:gd name="connsiteX4" fmla="*/ 0 w 617165"/>
                <a:gd name="connsiteY4" fmla="*/ 1582057 h 1582057"/>
                <a:gd name="connsiteX5" fmla="*/ 0 w 617165"/>
                <a:gd name="connsiteY5" fmla="*/ 0 h 1582057"/>
                <a:gd name="connsiteX6" fmla="*/ 455083 w 617165"/>
                <a:gd name="connsiteY6" fmla="*/ 0 h 1582057"/>
                <a:gd name="connsiteX7" fmla="*/ 569692 w 617165"/>
                <a:gd name="connsiteY7" fmla="*/ 47473 h 15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7165" h="1582057">
                  <a:moveTo>
                    <a:pt x="569692" y="47473"/>
                  </a:moveTo>
                  <a:cubicBezTo>
                    <a:pt x="599024" y="76804"/>
                    <a:pt x="617165" y="117325"/>
                    <a:pt x="617165" y="162082"/>
                  </a:cubicBezTo>
                  <a:lnTo>
                    <a:pt x="617165" y="1419975"/>
                  </a:lnTo>
                  <a:cubicBezTo>
                    <a:pt x="617165" y="1509490"/>
                    <a:pt x="544598" y="1582057"/>
                    <a:pt x="455083" y="1582057"/>
                  </a:cubicBezTo>
                  <a:lnTo>
                    <a:pt x="0" y="1582057"/>
                  </a:lnTo>
                  <a:lnTo>
                    <a:pt x="0" y="0"/>
                  </a:lnTo>
                  <a:lnTo>
                    <a:pt x="455083" y="0"/>
                  </a:lnTo>
                  <a:cubicBezTo>
                    <a:pt x="499841" y="0"/>
                    <a:pt x="540361" y="18141"/>
                    <a:pt x="569692" y="474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任意多边形 30"/>
          <p:cNvSpPr/>
          <p:nvPr/>
        </p:nvSpPr>
        <p:spPr>
          <a:xfrm rot="2732796">
            <a:off x="3803041" y="-303980"/>
            <a:ext cx="3158773" cy="3544231"/>
          </a:xfrm>
          <a:custGeom>
            <a:avLst/>
            <a:gdLst>
              <a:gd name="connsiteX0" fmla="*/ 1465943 w 2075543"/>
              <a:gd name="connsiteY0" fmla="*/ 0 h 2162628"/>
              <a:gd name="connsiteX1" fmla="*/ 2075543 w 2075543"/>
              <a:gd name="connsiteY1" fmla="*/ 653143 h 2162628"/>
              <a:gd name="connsiteX2" fmla="*/ 0 w 2075543"/>
              <a:gd name="connsiteY2" fmla="*/ 2162628 h 2162628"/>
              <a:gd name="connsiteX3" fmla="*/ 1465943 w 2075543"/>
              <a:gd name="connsiteY3" fmla="*/ 0 h 216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5543" h="2162628">
                <a:moveTo>
                  <a:pt x="1465943" y="0"/>
                </a:moveTo>
                <a:lnTo>
                  <a:pt x="2075543" y="653143"/>
                </a:lnTo>
                <a:lnTo>
                  <a:pt x="0" y="2162628"/>
                </a:lnTo>
                <a:lnTo>
                  <a:pt x="1465943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5000"/>
            </a:schemeClr>
          </a:solidFill>
          <a:ln>
            <a:noFill/>
          </a:ln>
          <a:effectLst>
            <a:softEdge rad="266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 rot="32796">
            <a:off x="4186921" y="3549"/>
            <a:ext cx="3280229" cy="1582057"/>
          </a:xfrm>
          <a:prstGeom prst="roundRect">
            <a:avLst>
              <a:gd name="adj" fmla="val 10245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5432796">
            <a:off x="3224486" y="1001129"/>
            <a:ext cx="2766820" cy="504000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21000">
                <a:schemeClr val="tx1">
                  <a:lumMod val="65000"/>
                  <a:lumOff val="35000"/>
                  <a:alpha val="57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34" name="矩形 33"/>
          <p:cNvSpPr/>
          <p:nvPr/>
        </p:nvSpPr>
        <p:spPr>
          <a:xfrm rot="5432796">
            <a:off x="2946012" y="749774"/>
            <a:ext cx="2488441" cy="8273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 rot="32796">
            <a:off x="6840159" y="101479"/>
            <a:ext cx="551494" cy="1413715"/>
          </a:xfrm>
          <a:custGeom>
            <a:avLst/>
            <a:gdLst>
              <a:gd name="connsiteX0" fmla="*/ 569692 w 617165"/>
              <a:gd name="connsiteY0" fmla="*/ 47473 h 1582057"/>
              <a:gd name="connsiteX1" fmla="*/ 617165 w 617165"/>
              <a:gd name="connsiteY1" fmla="*/ 162082 h 1582057"/>
              <a:gd name="connsiteX2" fmla="*/ 617165 w 617165"/>
              <a:gd name="connsiteY2" fmla="*/ 1419975 h 1582057"/>
              <a:gd name="connsiteX3" fmla="*/ 455083 w 617165"/>
              <a:gd name="connsiteY3" fmla="*/ 1582057 h 1582057"/>
              <a:gd name="connsiteX4" fmla="*/ 0 w 617165"/>
              <a:gd name="connsiteY4" fmla="*/ 1582057 h 1582057"/>
              <a:gd name="connsiteX5" fmla="*/ 0 w 617165"/>
              <a:gd name="connsiteY5" fmla="*/ 0 h 1582057"/>
              <a:gd name="connsiteX6" fmla="*/ 455083 w 617165"/>
              <a:gd name="connsiteY6" fmla="*/ 0 h 1582057"/>
              <a:gd name="connsiteX7" fmla="*/ 569692 w 617165"/>
              <a:gd name="connsiteY7" fmla="*/ 47473 h 158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7165" h="1582057">
                <a:moveTo>
                  <a:pt x="569692" y="47473"/>
                </a:moveTo>
                <a:cubicBezTo>
                  <a:pt x="599024" y="76804"/>
                  <a:pt x="617165" y="117325"/>
                  <a:pt x="617165" y="162082"/>
                </a:cubicBezTo>
                <a:lnTo>
                  <a:pt x="617165" y="1419975"/>
                </a:lnTo>
                <a:cubicBezTo>
                  <a:pt x="617165" y="1509490"/>
                  <a:pt x="544598" y="1582057"/>
                  <a:pt x="455083" y="1582057"/>
                </a:cubicBezTo>
                <a:lnTo>
                  <a:pt x="0" y="1582057"/>
                </a:lnTo>
                <a:lnTo>
                  <a:pt x="0" y="0"/>
                </a:lnTo>
                <a:lnTo>
                  <a:pt x="455083" y="0"/>
                </a:lnTo>
                <a:cubicBezTo>
                  <a:pt x="499841" y="0"/>
                  <a:pt x="540361" y="18141"/>
                  <a:pt x="569692" y="4747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 rot="32796">
            <a:off x="6840260" y="-84305"/>
            <a:ext cx="5261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 rot="32796">
            <a:off x="7982705" y="1067077"/>
            <a:ext cx="5004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 rot="32796">
            <a:off x="9121144" y="2218458"/>
            <a:ext cx="4828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 rot="32796">
            <a:off x="10180967" y="3369840"/>
            <a:ext cx="5405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 rot="32796">
            <a:off x="11277598" y="4574929"/>
            <a:ext cx="4603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2732796">
            <a:off x="4882654" y="470631"/>
            <a:ext cx="415036" cy="415035"/>
            <a:chOff x="4549775" y="536575"/>
            <a:chExt cx="539751" cy="539750"/>
          </a:xfrm>
        </p:grpSpPr>
        <p:sp>
          <p:nvSpPr>
            <p:cNvPr id="41" name="Freeform 53"/>
            <p:cNvSpPr>
              <a:spLocks/>
            </p:cNvSpPr>
            <p:nvPr/>
          </p:nvSpPr>
          <p:spPr bwMode="auto">
            <a:xfrm>
              <a:off x="4732338" y="536575"/>
              <a:ext cx="134938" cy="131763"/>
            </a:xfrm>
            <a:custGeom>
              <a:avLst/>
              <a:gdLst>
                <a:gd name="T0" fmla="*/ 46 w 48"/>
                <a:gd name="T1" fmla="*/ 29 h 47"/>
                <a:gd name="T2" fmla="*/ 46 w 48"/>
                <a:gd name="T3" fmla="*/ 24 h 47"/>
                <a:gd name="T4" fmla="*/ 24 w 48"/>
                <a:gd name="T5" fmla="*/ 1 h 47"/>
                <a:gd name="T6" fmla="*/ 21 w 48"/>
                <a:gd name="T7" fmla="*/ 0 h 47"/>
                <a:gd name="T8" fmla="*/ 18 w 48"/>
                <a:gd name="T9" fmla="*/ 1 h 47"/>
                <a:gd name="T10" fmla="*/ 0 w 48"/>
                <a:gd name="T11" fmla="*/ 19 h 47"/>
                <a:gd name="T12" fmla="*/ 28 w 48"/>
                <a:gd name="T13" fmla="*/ 47 h 47"/>
                <a:gd name="T14" fmla="*/ 46 w 48"/>
                <a:gd name="T15" fmla="*/ 2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47">
                  <a:moveTo>
                    <a:pt x="46" y="29"/>
                  </a:moveTo>
                  <a:cubicBezTo>
                    <a:pt x="48" y="28"/>
                    <a:pt x="48" y="25"/>
                    <a:pt x="46" y="24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3" y="0"/>
                    <a:pt x="22" y="0"/>
                    <a:pt x="21" y="0"/>
                  </a:cubicBezTo>
                  <a:cubicBezTo>
                    <a:pt x="20" y="0"/>
                    <a:pt x="19" y="0"/>
                    <a:pt x="18" y="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8" y="47"/>
                    <a:pt x="28" y="47"/>
                    <a:pt x="28" y="47"/>
                  </a:cubicBezTo>
                  <a:lnTo>
                    <a:pt x="46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54"/>
            <p:cNvSpPr>
              <a:spLocks/>
            </p:cNvSpPr>
            <p:nvPr/>
          </p:nvSpPr>
          <p:spPr bwMode="auto">
            <a:xfrm>
              <a:off x="4549775" y="606425"/>
              <a:ext cx="469900" cy="469900"/>
            </a:xfrm>
            <a:custGeom>
              <a:avLst/>
              <a:gdLst>
                <a:gd name="T0" fmla="*/ 100 w 167"/>
                <a:gd name="T1" fmla="*/ 118 h 167"/>
                <a:gd name="T2" fmla="*/ 76 w 167"/>
                <a:gd name="T3" fmla="*/ 127 h 167"/>
                <a:gd name="T4" fmla="*/ 51 w 167"/>
                <a:gd name="T5" fmla="*/ 116 h 167"/>
                <a:gd name="T6" fmla="*/ 40 w 167"/>
                <a:gd name="T7" fmla="*/ 91 h 167"/>
                <a:gd name="T8" fmla="*/ 51 w 167"/>
                <a:gd name="T9" fmla="*/ 65 h 167"/>
                <a:gd name="T10" fmla="*/ 88 w 167"/>
                <a:gd name="T11" fmla="*/ 28 h 167"/>
                <a:gd name="T12" fmla="*/ 60 w 167"/>
                <a:gd name="T13" fmla="*/ 0 h 167"/>
                <a:gd name="T14" fmla="*/ 22 w 167"/>
                <a:gd name="T15" fmla="*/ 37 h 167"/>
                <a:gd name="T16" fmla="*/ 22 w 167"/>
                <a:gd name="T17" fmla="*/ 37 h 167"/>
                <a:gd name="T18" fmla="*/ 0 w 167"/>
                <a:gd name="T19" fmla="*/ 91 h 167"/>
                <a:gd name="T20" fmla="*/ 22 w 167"/>
                <a:gd name="T21" fmla="*/ 145 h 167"/>
                <a:gd name="T22" fmla="*/ 76 w 167"/>
                <a:gd name="T23" fmla="*/ 167 h 167"/>
                <a:gd name="T24" fmla="*/ 130 w 167"/>
                <a:gd name="T25" fmla="*/ 145 h 167"/>
                <a:gd name="T26" fmla="*/ 130 w 167"/>
                <a:gd name="T27" fmla="*/ 144 h 167"/>
                <a:gd name="T28" fmla="*/ 167 w 167"/>
                <a:gd name="T29" fmla="*/ 107 h 167"/>
                <a:gd name="T30" fmla="*/ 139 w 167"/>
                <a:gd name="T31" fmla="*/ 79 h 167"/>
                <a:gd name="T32" fmla="*/ 100 w 167"/>
                <a:gd name="T33" fmla="*/ 11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7" h="167">
                  <a:moveTo>
                    <a:pt x="100" y="118"/>
                  </a:moveTo>
                  <a:cubicBezTo>
                    <a:pt x="94" y="124"/>
                    <a:pt x="85" y="127"/>
                    <a:pt x="76" y="127"/>
                  </a:cubicBezTo>
                  <a:cubicBezTo>
                    <a:pt x="67" y="127"/>
                    <a:pt x="57" y="123"/>
                    <a:pt x="51" y="116"/>
                  </a:cubicBezTo>
                  <a:cubicBezTo>
                    <a:pt x="44" y="110"/>
                    <a:pt x="40" y="100"/>
                    <a:pt x="40" y="91"/>
                  </a:cubicBezTo>
                  <a:cubicBezTo>
                    <a:pt x="40" y="81"/>
                    <a:pt x="44" y="72"/>
                    <a:pt x="51" y="65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8" y="52"/>
                    <a:pt x="0" y="71"/>
                    <a:pt x="0" y="91"/>
                  </a:cubicBezTo>
                  <a:cubicBezTo>
                    <a:pt x="0" y="111"/>
                    <a:pt x="8" y="130"/>
                    <a:pt x="22" y="145"/>
                  </a:cubicBezTo>
                  <a:cubicBezTo>
                    <a:pt x="37" y="159"/>
                    <a:pt x="56" y="167"/>
                    <a:pt x="76" y="167"/>
                  </a:cubicBezTo>
                  <a:cubicBezTo>
                    <a:pt x="96" y="167"/>
                    <a:pt x="116" y="159"/>
                    <a:pt x="130" y="145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39" y="79"/>
                    <a:pt x="139" y="79"/>
                    <a:pt x="139" y="79"/>
                  </a:cubicBezTo>
                  <a:lnTo>
                    <a:pt x="100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55"/>
            <p:cNvSpPr>
              <a:spLocks/>
            </p:cNvSpPr>
            <p:nvPr/>
          </p:nvSpPr>
          <p:spPr bwMode="auto">
            <a:xfrm>
              <a:off x="4957763" y="758825"/>
              <a:ext cx="131763" cy="134938"/>
            </a:xfrm>
            <a:custGeom>
              <a:avLst/>
              <a:gdLst>
                <a:gd name="T0" fmla="*/ 46 w 47"/>
                <a:gd name="T1" fmla="*/ 24 h 48"/>
                <a:gd name="T2" fmla="*/ 23 w 47"/>
                <a:gd name="T3" fmla="*/ 2 h 48"/>
                <a:gd name="T4" fmla="*/ 18 w 47"/>
                <a:gd name="T5" fmla="*/ 2 h 48"/>
                <a:gd name="T6" fmla="*/ 0 w 47"/>
                <a:gd name="T7" fmla="*/ 20 h 48"/>
                <a:gd name="T8" fmla="*/ 28 w 47"/>
                <a:gd name="T9" fmla="*/ 48 h 48"/>
                <a:gd name="T10" fmla="*/ 46 w 47"/>
                <a:gd name="T11" fmla="*/ 29 h 48"/>
                <a:gd name="T12" fmla="*/ 47 w 47"/>
                <a:gd name="T13" fmla="*/ 27 h 48"/>
                <a:gd name="T14" fmla="*/ 46 w 47"/>
                <a:gd name="T15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48">
                  <a:moveTo>
                    <a:pt x="46" y="24"/>
                  </a:moveTo>
                  <a:cubicBezTo>
                    <a:pt x="23" y="2"/>
                    <a:pt x="23" y="2"/>
                    <a:pt x="23" y="2"/>
                  </a:cubicBezTo>
                  <a:cubicBezTo>
                    <a:pt x="22" y="0"/>
                    <a:pt x="19" y="1"/>
                    <a:pt x="18" y="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7" y="29"/>
                    <a:pt x="47" y="28"/>
                    <a:pt x="47" y="27"/>
                  </a:cubicBezTo>
                  <a:cubicBezTo>
                    <a:pt x="47" y="25"/>
                    <a:pt x="47" y="24"/>
                    <a:pt x="46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" name="组合 62"/>
          <p:cNvGrpSpPr/>
          <p:nvPr/>
        </p:nvGrpSpPr>
        <p:grpSpPr>
          <a:xfrm rot="32796">
            <a:off x="9268574" y="5386740"/>
            <a:ext cx="376265" cy="363511"/>
            <a:chOff x="549275" y="533400"/>
            <a:chExt cx="561975" cy="542926"/>
          </a:xfrm>
          <a:solidFill>
            <a:schemeClr val="bg1"/>
          </a:solidFill>
        </p:grpSpPr>
        <p:sp>
          <p:nvSpPr>
            <p:cNvPr id="45" name="Freeform 16"/>
            <p:cNvSpPr>
              <a:spLocks noEditPoints="1"/>
            </p:cNvSpPr>
            <p:nvPr/>
          </p:nvSpPr>
          <p:spPr bwMode="auto">
            <a:xfrm>
              <a:off x="549275" y="649288"/>
              <a:ext cx="463550" cy="427038"/>
            </a:xfrm>
            <a:custGeom>
              <a:avLst/>
              <a:gdLst>
                <a:gd name="T0" fmla="*/ 149 w 165"/>
                <a:gd name="T1" fmla="*/ 38 h 152"/>
                <a:gd name="T2" fmla="*/ 147 w 165"/>
                <a:gd name="T3" fmla="*/ 34 h 152"/>
                <a:gd name="T4" fmla="*/ 137 w 165"/>
                <a:gd name="T5" fmla="*/ 22 h 152"/>
                <a:gd name="T6" fmla="*/ 125 w 165"/>
                <a:gd name="T7" fmla="*/ 12 h 152"/>
                <a:gd name="T8" fmla="*/ 121 w 165"/>
                <a:gd name="T9" fmla="*/ 10 h 152"/>
                <a:gd name="T10" fmla="*/ 118 w 165"/>
                <a:gd name="T11" fmla="*/ 8 h 152"/>
                <a:gd name="T12" fmla="*/ 83 w 165"/>
                <a:gd name="T13" fmla="*/ 0 h 152"/>
                <a:gd name="T14" fmla="*/ 29 w 165"/>
                <a:gd name="T15" fmla="*/ 22 h 152"/>
                <a:gd name="T16" fmla="*/ 29 w 165"/>
                <a:gd name="T17" fmla="*/ 130 h 152"/>
                <a:gd name="T18" fmla="*/ 83 w 165"/>
                <a:gd name="T19" fmla="*/ 152 h 152"/>
                <a:gd name="T20" fmla="*/ 137 w 165"/>
                <a:gd name="T21" fmla="*/ 130 h 152"/>
                <a:gd name="T22" fmla="*/ 151 w 165"/>
                <a:gd name="T23" fmla="*/ 41 h 152"/>
                <a:gd name="T24" fmla="*/ 149 w 165"/>
                <a:gd name="T25" fmla="*/ 38 h 152"/>
                <a:gd name="T26" fmla="*/ 83 w 165"/>
                <a:gd name="T27" fmla="*/ 32 h 152"/>
                <a:gd name="T28" fmla="*/ 52 w 165"/>
                <a:gd name="T29" fmla="*/ 45 h 152"/>
                <a:gd name="T30" fmla="*/ 39 w 165"/>
                <a:gd name="T31" fmla="*/ 76 h 152"/>
                <a:gd name="T32" fmla="*/ 52 w 165"/>
                <a:gd name="T33" fmla="*/ 107 h 152"/>
                <a:gd name="T34" fmla="*/ 52 w 165"/>
                <a:gd name="T35" fmla="*/ 113 h 152"/>
                <a:gd name="T36" fmla="*/ 49 w 165"/>
                <a:gd name="T37" fmla="*/ 114 h 152"/>
                <a:gd name="T38" fmla="*/ 46 w 165"/>
                <a:gd name="T39" fmla="*/ 113 h 152"/>
                <a:gd name="T40" fmla="*/ 31 w 165"/>
                <a:gd name="T41" fmla="*/ 76 h 152"/>
                <a:gd name="T42" fmla="*/ 46 w 165"/>
                <a:gd name="T43" fmla="*/ 39 h 152"/>
                <a:gd name="T44" fmla="*/ 83 w 165"/>
                <a:gd name="T45" fmla="*/ 24 h 152"/>
                <a:gd name="T46" fmla="*/ 87 w 165"/>
                <a:gd name="T47" fmla="*/ 28 h 152"/>
                <a:gd name="T48" fmla="*/ 83 w 165"/>
                <a:gd name="T49" fmla="*/ 3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" h="152">
                  <a:moveTo>
                    <a:pt x="149" y="38"/>
                  </a:moveTo>
                  <a:cubicBezTo>
                    <a:pt x="148" y="37"/>
                    <a:pt x="147" y="35"/>
                    <a:pt x="147" y="34"/>
                  </a:cubicBezTo>
                  <a:cubicBezTo>
                    <a:pt x="144" y="30"/>
                    <a:pt x="141" y="26"/>
                    <a:pt x="137" y="22"/>
                  </a:cubicBezTo>
                  <a:cubicBezTo>
                    <a:pt x="133" y="18"/>
                    <a:pt x="129" y="15"/>
                    <a:pt x="125" y="12"/>
                  </a:cubicBezTo>
                  <a:cubicBezTo>
                    <a:pt x="124" y="12"/>
                    <a:pt x="122" y="11"/>
                    <a:pt x="121" y="10"/>
                  </a:cubicBezTo>
                  <a:cubicBezTo>
                    <a:pt x="120" y="9"/>
                    <a:pt x="119" y="9"/>
                    <a:pt x="118" y="8"/>
                  </a:cubicBezTo>
                  <a:cubicBezTo>
                    <a:pt x="107" y="3"/>
                    <a:pt x="95" y="0"/>
                    <a:pt x="83" y="0"/>
                  </a:cubicBezTo>
                  <a:cubicBezTo>
                    <a:pt x="63" y="0"/>
                    <a:pt x="44" y="8"/>
                    <a:pt x="29" y="22"/>
                  </a:cubicBezTo>
                  <a:cubicBezTo>
                    <a:pt x="0" y="52"/>
                    <a:pt x="0" y="100"/>
                    <a:pt x="29" y="130"/>
                  </a:cubicBezTo>
                  <a:cubicBezTo>
                    <a:pt x="44" y="144"/>
                    <a:pt x="63" y="152"/>
                    <a:pt x="83" y="152"/>
                  </a:cubicBezTo>
                  <a:cubicBezTo>
                    <a:pt x="103" y="152"/>
                    <a:pt x="123" y="144"/>
                    <a:pt x="137" y="130"/>
                  </a:cubicBezTo>
                  <a:cubicBezTo>
                    <a:pt x="161" y="106"/>
                    <a:pt x="165" y="70"/>
                    <a:pt x="151" y="41"/>
                  </a:cubicBezTo>
                  <a:cubicBezTo>
                    <a:pt x="150" y="40"/>
                    <a:pt x="150" y="39"/>
                    <a:pt x="149" y="38"/>
                  </a:cubicBezTo>
                  <a:close/>
                  <a:moveTo>
                    <a:pt x="83" y="32"/>
                  </a:moveTo>
                  <a:cubicBezTo>
                    <a:pt x="71" y="32"/>
                    <a:pt x="60" y="36"/>
                    <a:pt x="52" y="45"/>
                  </a:cubicBezTo>
                  <a:cubicBezTo>
                    <a:pt x="44" y="53"/>
                    <a:pt x="39" y="64"/>
                    <a:pt x="39" y="76"/>
                  </a:cubicBezTo>
                  <a:cubicBezTo>
                    <a:pt x="39" y="88"/>
                    <a:pt x="44" y="99"/>
                    <a:pt x="52" y="107"/>
                  </a:cubicBezTo>
                  <a:cubicBezTo>
                    <a:pt x="54" y="109"/>
                    <a:pt x="54" y="111"/>
                    <a:pt x="52" y="113"/>
                  </a:cubicBezTo>
                  <a:cubicBezTo>
                    <a:pt x="51" y="113"/>
                    <a:pt x="50" y="114"/>
                    <a:pt x="49" y="114"/>
                  </a:cubicBezTo>
                  <a:cubicBezTo>
                    <a:pt x="48" y="114"/>
                    <a:pt x="47" y="113"/>
                    <a:pt x="46" y="113"/>
                  </a:cubicBezTo>
                  <a:cubicBezTo>
                    <a:pt x="37" y="103"/>
                    <a:pt x="31" y="90"/>
                    <a:pt x="31" y="76"/>
                  </a:cubicBezTo>
                  <a:cubicBezTo>
                    <a:pt x="31" y="62"/>
                    <a:pt x="37" y="49"/>
                    <a:pt x="46" y="39"/>
                  </a:cubicBezTo>
                  <a:cubicBezTo>
                    <a:pt x="56" y="29"/>
                    <a:pt x="69" y="24"/>
                    <a:pt x="83" y="24"/>
                  </a:cubicBezTo>
                  <a:cubicBezTo>
                    <a:pt x="85" y="24"/>
                    <a:pt x="87" y="26"/>
                    <a:pt x="87" y="28"/>
                  </a:cubicBezTo>
                  <a:cubicBezTo>
                    <a:pt x="87" y="30"/>
                    <a:pt x="85" y="32"/>
                    <a:pt x="83" y="3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7"/>
            <p:cNvSpPr>
              <a:spLocks/>
            </p:cNvSpPr>
            <p:nvPr/>
          </p:nvSpPr>
          <p:spPr bwMode="auto">
            <a:xfrm>
              <a:off x="896938" y="623888"/>
              <a:ext cx="123825" cy="123825"/>
            </a:xfrm>
            <a:custGeom>
              <a:avLst/>
              <a:gdLst>
                <a:gd name="T0" fmla="*/ 31 w 44"/>
                <a:gd name="T1" fmla="*/ 19 h 44"/>
                <a:gd name="T2" fmla="*/ 31 w 44"/>
                <a:gd name="T3" fmla="*/ 19 h 44"/>
                <a:gd name="T4" fmla="*/ 42 w 44"/>
                <a:gd name="T5" fmla="*/ 8 h 44"/>
                <a:gd name="T6" fmla="*/ 42 w 44"/>
                <a:gd name="T7" fmla="*/ 2 h 44"/>
                <a:gd name="T8" fmla="*/ 36 w 44"/>
                <a:gd name="T9" fmla="*/ 2 h 44"/>
                <a:gd name="T10" fmla="*/ 25 w 44"/>
                <a:gd name="T11" fmla="*/ 13 h 44"/>
                <a:gd name="T12" fmla="*/ 25 w 44"/>
                <a:gd name="T13" fmla="*/ 13 h 44"/>
                <a:gd name="T14" fmla="*/ 15 w 44"/>
                <a:gd name="T15" fmla="*/ 2 h 44"/>
                <a:gd name="T16" fmla="*/ 9 w 44"/>
                <a:gd name="T17" fmla="*/ 2 h 44"/>
                <a:gd name="T18" fmla="*/ 0 w 44"/>
                <a:gd name="T19" fmla="*/ 11 h 44"/>
                <a:gd name="T20" fmla="*/ 1 w 44"/>
                <a:gd name="T21" fmla="*/ 12 h 44"/>
                <a:gd name="T22" fmla="*/ 7 w 44"/>
                <a:gd name="T23" fmla="*/ 16 h 44"/>
                <a:gd name="T24" fmla="*/ 19 w 44"/>
                <a:gd name="T25" fmla="*/ 26 h 44"/>
                <a:gd name="T26" fmla="*/ 28 w 44"/>
                <a:gd name="T27" fmla="*/ 37 h 44"/>
                <a:gd name="T28" fmla="*/ 31 w 44"/>
                <a:gd name="T29" fmla="*/ 41 h 44"/>
                <a:gd name="T30" fmla="*/ 33 w 44"/>
                <a:gd name="T31" fmla="*/ 44 h 44"/>
                <a:gd name="T32" fmla="*/ 42 w 44"/>
                <a:gd name="T33" fmla="*/ 35 h 44"/>
                <a:gd name="T34" fmla="*/ 42 w 44"/>
                <a:gd name="T35" fmla="*/ 29 h 44"/>
                <a:gd name="T36" fmla="*/ 31 w 44"/>
                <a:gd name="T37" fmla="*/ 1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" h="44">
                  <a:moveTo>
                    <a:pt x="31" y="19"/>
                  </a:moveTo>
                  <a:cubicBezTo>
                    <a:pt x="31" y="19"/>
                    <a:pt x="31" y="19"/>
                    <a:pt x="31" y="19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4" y="6"/>
                    <a:pt x="44" y="4"/>
                    <a:pt x="42" y="2"/>
                  </a:cubicBezTo>
                  <a:cubicBezTo>
                    <a:pt x="40" y="0"/>
                    <a:pt x="38" y="0"/>
                    <a:pt x="36" y="2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3" y="0"/>
                    <a:pt x="10" y="0"/>
                    <a:pt x="9" y="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2"/>
                    <a:pt x="1" y="12"/>
                    <a:pt x="1" y="12"/>
                  </a:cubicBezTo>
                  <a:cubicBezTo>
                    <a:pt x="3" y="13"/>
                    <a:pt x="5" y="14"/>
                    <a:pt x="7" y="16"/>
                  </a:cubicBezTo>
                  <a:cubicBezTo>
                    <a:pt x="11" y="19"/>
                    <a:pt x="15" y="22"/>
                    <a:pt x="19" y="26"/>
                  </a:cubicBezTo>
                  <a:cubicBezTo>
                    <a:pt x="22" y="29"/>
                    <a:pt x="26" y="33"/>
                    <a:pt x="28" y="37"/>
                  </a:cubicBezTo>
                  <a:cubicBezTo>
                    <a:pt x="29" y="39"/>
                    <a:pt x="30" y="40"/>
                    <a:pt x="31" y="41"/>
                  </a:cubicBezTo>
                  <a:cubicBezTo>
                    <a:pt x="31" y="42"/>
                    <a:pt x="32" y="43"/>
                    <a:pt x="33" y="44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4" y="34"/>
                    <a:pt x="44" y="31"/>
                    <a:pt x="42" y="29"/>
                  </a:cubicBezTo>
                  <a:lnTo>
                    <a:pt x="31" y="1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8"/>
            <p:cNvSpPr>
              <a:spLocks/>
            </p:cNvSpPr>
            <p:nvPr/>
          </p:nvSpPr>
          <p:spPr bwMode="auto">
            <a:xfrm>
              <a:off x="1041400" y="533400"/>
              <a:ext cx="69850" cy="69850"/>
            </a:xfrm>
            <a:custGeom>
              <a:avLst/>
              <a:gdLst>
                <a:gd name="T0" fmla="*/ 4 w 25"/>
                <a:gd name="T1" fmla="*/ 25 h 25"/>
                <a:gd name="T2" fmla="*/ 7 w 25"/>
                <a:gd name="T3" fmla="*/ 24 h 25"/>
                <a:gd name="T4" fmla="*/ 23 w 25"/>
                <a:gd name="T5" fmla="*/ 8 h 25"/>
                <a:gd name="T6" fmla="*/ 23 w 25"/>
                <a:gd name="T7" fmla="*/ 2 h 25"/>
                <a:gd name="T8" fmla="*/ 17 w 25"/>
                <a:gd name="T9" fmla="*/ 2 h 25"/>
                <a:gd name="T10" fmla="*/ 1 w 25"/>
                <a:gd name="T11" fmla="*/ 18 h 25"/>
                <a:gd name="T12" fmla="*/ 1 w 25"/>
                <a:gd name="T13" fmla="*/ 24 h 25"/>
                <a:gd name="T14" fmla="*/ 4 w 25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5">
                  <a:moveTo>
                    <a:pt x="4" y="25"/>
                  </a:moveTo>
                  <a:cubicBezTo>
                    <a:pt x="5" y="25"/>
                    <a:pt x="6" y="24"/>
                    <a:pt x="7" y="24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5" y="6"/>
                    <a:pt x="25" y="4"/>
                    <a:pt x="23" y="2"/>
                  </a:cubicBezTo>
                  <a:cubicBezTo>
                    <a:pt x="21" y="0"/>
                    <a:pt x="19" y="0"/>
                    <a:pt x="17" y="2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20"/>
                    <a:pt x="0" y="22"/>
                    <a:pt x="1" y="24"/>
                  </a:cubicBezTo>
                  <a:cubicBezTo>
                    <a:pt x="2" y="24"/>
                    <a:pt x="3" y="25"/>
                    <a:pt x="4" y="2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9"/>
            <p:cNvSpPr>
              <a:spLocks/>
            </p:cNvSpPr>
            <p:nvPr/>
          </p:nvSpPr>
          <p:spPr bwMode="auto">
            <a:xfrm>
              <a:off x="1041400" y="625475"/>
              <a:ext cx="66675" cy="23813"/>
            </a:xfrm>
            <a:custGeom>
              <a:avLst/>
              <a:gdLst>
                <a:gd name="T0" fmla="*/ 20 w 24"/>
                <a:gd name="T1" fmla="*/ 0 h 8"/>
                <a:gd name="T2" fmla="*/ 4 w 24"/>
                <a:gd name="T3" fmla="*/ 0 h 8"/>
                <a:gd name="T4" fmla="*/ 0 w 24"/>
                <a:gd name="T5" fmla="*/ 4 h 8"/>
                <a:gd name="T6" fmla="*/ 4 w 24"/>
                <a:gd name="T7" fmla="*/ 8 h 8"/>
                <a:gd name="T8" fmla="*/ 20 w 24"/>
                <a:gd name="T9" fmla="*/ 8 h 8"/>
                <a:gd name="T10" fmla="*/ 24 w 24"/>
                <a:gd name="T11" fmla="*/ 4 h 8"/>
                <a:gd name="T12" fmla="*/ 20 w 24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8">
                  <a:moveTo>
                    <a:pt x="2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2" y="8"/>
                    <a:pt x="24" y="6"/>
                    <a:pt x="24" y="4"/>
                  </a:cubicBezTo>
                  <a:cubicBezTo>
                    <a:pt x="24" y="2"/>
                    <a:pt x="22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0"/>
            <p:cNvSpPr>
              <a:spLocks/>
            </p:cNvSpPr>
            <p:nvPr/>
          </p:nvSpPr>
          <p:spPr bwMode="auto">
            <a:xfrm>
              <a:off x="1041400" y="668338"/>
              <a:ext cx="69850" cy="58738"/>
            </a:xfrm>
            <a:custGeom>
              <a:avLst/>
              <a:gdLst>
                <a:gd name="T0" fmla="*/ 7 w 25"/>
                <a:gd name="T1" fmla="*/ 2 h 21"/>
                <a:gd name="T2" fmla="*/ 1 w 25"/>
                <a:gd name="T3" fmla="*/ 2 h 21"/>
                <a:gd name="T4" fmla="*/ 2 w 25"/>
                <a:gd name="T5" fmla="*/ 8 h 21"/>
                <a:gd name="T6" fmla="*/ 18 w 25"/>
                <a:gd name="T7" fmla="*/ 20 h 21"/>
                <a:gd name="T8" fmla="*/ 20 w 25"/>
                <a:gd name="T9" fmla="*/ 21 h 21"/>
                <a:gd name="T10" fmla="*/ 23 w 25"/>
                <a:gd name="T11" fmla="*/ 19 h 21"/>
                <a:gd name="T12" fmla="*/ 23 w 25"/>
                <a:gd name="T13" fmla="*/ 14 h 21"/>
                <a:gd name="T14" fmla="*/ 7 w 25"/>
                <a:gd name="T1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1">
                  <a:moveTo>
                    <a:pt x="7" y="2"/>
                  </a:moveTo>
                  <a:cubicBezTo>
                    <a:pt x="5" y="0"/>
                    <a:pt x="2" y="1"/>
                    <a:pt x="1" y="2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1" y="21"/>
                    <a:pt x="23" y="20"/>
                    <a:pt x="23" y="19"/>
                  </a:cubicBezTo>
                  <a:cubicBezTo>
                    <a:pt x="25" y="17"/>
                    <a:pt x="24" y="15"/>
                    <a:pt x="23" y="14"/>
                  </a:cubicBezTo>
                  <a:lnTo>
                    <a:pt x="7" y="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1"/>
            <p:cNvSpPr>
              <a:spLocks/>
            </p:cNvSpPr>
            <p:nvPr/>
          </p:nvSpPr>
          <p:spPr bwMode="auto">
            <a:xfrm>
              <a:off x="995363" y="536575"/>
              <a:ext cx="23813" cy="66675"/>
            </a:xfrm>
            <a:custGeom>
              <a:avLst/>
              <a:gdLst>
                <a:gd name="T0" fmla="*/ 4 w 8"/>
                <a:gd name="T1" fmla="*/ 24 h 24"/>
                <a:gd name="T2" fmla="*/ 8 w 8"/>
                <a:gd name="T3" fmla="*/ 20 h 24"/>
                <a:gd name="T4" fmla="*/ 8 w 8"/>
                <a:gd name="T5" fmla="*/ 4 h 24"/>
                <a:gd name="T6" fmla="*/ 4 w 8"/>
                <a:gd name="T7" fmla="*/ 0 h 24"/>
                <a:gd name="T8" fmla="*/ 0 w 8"/>
                <a:gd name="T9" fmla="*/ 4 h 24"/>
                <a:gd name="T10" fmla="*/ 0 w 8"/>
                <a:gd name="T11" fmla="*/ 20 h 24"/>
                <a:gd name="T12" fmla="*/ 4 w 8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">
                  <a:moveTo>
                    <a:pt x="4" y="24"/>
                  </a:moveTo>
                  <a:cubicBezTo>
                    <a:pt x="6" y="24"/>
                    <a:pt x="8" y="22"/>
                    <a:pt x="8" y="2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2"/>
                    <a:pt x="2" y="24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22"/>
            <p:cNvSpPr>
              <a:spLocks/>
            </p:cNvSpPr>
            <p:nvPr/>
          </p:nvSpPr>
          <p:spPr bwMode="auto">
            <a:xfrm>
              <a:off x="917575" y="533400"/>
              <a:ext cx="58738" cy="69850"/>
            </a:xfrm>
            <a:custGeom>
              <a:avLst/>
              <a:gdLst>
                <a:gd name="T0" fmla="*/ 13 w 21"/>
                <a:gd name="T1" fmla="*/ 23 h 25"/>
                <a:gd name="T2" fmla="*/ 16 w 21"/>
                <a:gd name="T3" fmla="*/ 25 h 25"/>
                <a:gd name="T4" fmla="*/ 19 w 21"/>
                <a:gd name="T5" fmla="*/ 24 h 25"/>
                <a:gd name="T6" fmla="*/ 19 w 21"/>
                <a:gd name="T7" fmla="*/ 18 h 25"/>
                <a:gd name="T8" fmla="*/ 7 w 21"/>
                <a:gd name="T9" fmla="*/ 2 h 25"/>
                <a:gd name="T10" fmla="*/ 2 w 21"/>
                <a:gd name="T11" fmla="*/ 2 h 25"/>
                <a:gd name="T12" fmla="*/ 1 w 21"/>
                <a:gd name="T13" fmla="*/ 7 h 25"/>
                <a:gd name="T14" fmla="*/ 13 w 21"/>
                <a:gd name="T15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25">
                  <a:moveTo>
                    <a:pt x="13" y="23"/>
                  </a:moveTo>
                  <a:cubicBezTo>
                    <a:pt x="14" y="24"/>
                    <a:pt x="15" y="25"/>
                    <a:pt x="16" y="25"/>
                  </a:cubicBezTo>
                  <a:cubicBezTo>
                    <a:pt x="17" y="25"/>
                    <a:pt x="18" y="25"/>
                    <a:pt x="19" y="24"/>
                  </a:cubicBezTo>
                  <a:cubicBezTo>
                    <a:pt x="20" y="23"/>
                    <a:pt x="21" y="20"/>
                    <a:pt x="19" y="18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1"/>
                    <a:pt x="3" y="0"/>
                    <a:pt x="2" y="2"/>
                  </a:cubicBezTo>
                  <a:cubicBezTo>
                    <a:pt x="0" y="3"/>
                    <a:pt x="0" y="5"/>
                    <a:pt x="1" y="7"/>
                  </a:cubicBezTo>
                  <a:lnTo>
                    <a:pt x="13" y="2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 rot="32796">
            <a:off x="8216684" y="4221483"/>
            <a:ext cx="254216" cy="323203"/>
            <a:chOff x="3290888" y="533400"/>
            <a:chExt cx="427038" cy="542925"/>
          </a:xfrm>
          <a:solidFill>
            <a:schemeClr val="bg1"/>
          </a:solidFill>
        </p:grpSpPr>
        <p:sp>
          <p:nvSpPr>
            <p:cNvPr id="52" name="Freeform 25"/>
            <p:cNvSpPr>
              <a:spLocks/>
            </p:cNvSpPr>
            <p:nvPr/>
          </p:nvSpPr>
          <p:spPr bwMode="auto">
            <a:xfrm>
              <a:off x="3290888" y="533400"/>
              <a:ext cx="427038" cy="542925"/>
            </a:xfrm>
            <a:custGeom>
              <a:avLst/>
              <a:gdLst>
                <a:gd name="T0" fmla="*/ 108 w 152"/>
                <a:gd name="T1" fmla="*/ 161 h 193"/>
                <a:gd name="T2" fmla="*/ 68 w 152"/>
                <a:gd name="T3" fmla="*/ 161 h 193"/>
                <a:gd name="T4" fmla="*/ 68 w 152"/>
                <a:gd name="T5" fmla="*/ 145 h 193"/>
                <a:gd name="T6" fmla="*/ 121 w 152"/>
                <a:gd name="T7" fmla="*/ 122 h 193"/>
                <a:gd name="T8" fmla="*/ 130 w 152"/>
                <a:gd name="T9" fmla="*/ 19 h 193"/>
                <a:gd name="T10" fmla="*/ 130 w 152"/>
                <a:gd name="T11" fmla="*/ 18 h 193"/>
                <a:gd name="T12" fmla="*/ 130 w 152"/>
                <a:gd name="T13" fmla="*/ 18 h 193"/>
                <a:gd name="T14" fmla="*/ 128 w 152"/>
                <a:gd name="T15" fmla="*/ 14 h 193"/>
                <a:gd name="T16" fmla="*/ 130 w 152"/>
                <a:gd name="T17" fmla="*/ 10 h 193"/>
                <a:gd name="T18" fmla="*/ 137 w 152"/>
                <a:gd name="T19" fmla="*/ 10 h 193"/>
                <a:gd name="T20" fmla="*/ 143 w 152"/>
                <a:gd name="T21" fmla="*/ 10 h 193"/>
                <a:gd name="T22" fmla="*/ 143 w 152"/>
                <a:gd name="T23" fmla="*/ 5 h 193"/>
                <a:gd name="T24" fmla="*/ 124 w 152"/>
                <a:gd name="T25" fmla="*/ 5 h 193"/>
                <a:gd name="T26" fmla="*/ 120 w 152"/>
                <a:gd name="T27" fmla="*/ 14 h 193"/>
                <a:gd name="T28" fmla="*/ 124 w 152"/>
                <a:gd name="T29" fmla="*/ 23 h 193"/>
                <a:gd name="T30" fmla="*/ 124 w 152"/>
                <a:gd name="T31" fmla="*/ 23 h 193"/>
                <a:gd name="T32" fmla="*/ 115 w 152"/>
                <a:gd name="T33" fmla="*/ 116 h 193"/>
                <a:gd name="T34" fmla="*/ 23 w 152"/>
                <a:gd name="T35" fmla="*/ 124 h 193"/>
                <a:gd name="T36" fmla="*/ 23 w 152"/>
                <a:gd name="T37" fmla="*/ 124 h 193"/>
                <a:gd name="T38" fmla="*/ 4 w 152"/>
                <a:gd name="T39" fmla="*/ 125 h 193"/>
                <a:gd name="T40" fmla="*/ 0 w 152"/>
                <a:gd name="T41" fmla="*/ 134 h 193"/>
                <a:gd name="T42" fmla="*/ 4 w 152"/>
                <a:gd name="T43" fmla="*/ 144 h 193"/>
                <a:gd name="T44" fmla="*/ 7 w 152"/>
                <a:gd name="T45" fmla="*/ 145 h 193"/>
                <a:gd name="T46" fmla="*/ 10 w 152"/>
                <a:gd name="T47" fmla="*/ 144 h 193"/>
                <a:gd name="T48" fmla="*/ 10 w 152"/>
                <a:gd name="T49" fmla="*/ 138 h 193"/>
                <a:gd name="T50" fmla="*/ 8 w 152"/>
                <a:gd name="T51" fmla="*/ 134 h 193"/>
                <a:gd name="T52" fmla="*/ 10 w 152"/>
                <a:gd name="T53" fmla="*/ 130 h 193"/>
                <a:gd name="T54" fmla="*/ 18 w 152"/>
                <a:gd name="T55" fmla="*/ 130 h 193"/>
                <a:gd name="T56" fmla="*/ 18 w 152"/>
                <a:gd name="T57" fmla="*/ 131 h 193"/>
                <a:gd name="T58" fmla="*/ 18 w 152"/>
                <a:gd name="T59" fmla="*/ 131 h 193"/>
                <a:gd name="T60" fmla="*/ 60 w 152"/>
                <a:gd name="T61" fmla="*/ 145 h 193"/>
                <a:gd name="T62" fmla="*/ 60 w 152"/>
                <a:gd name="T63" fmla="*/ 161 h 193"/>
                <a:gd name="T64" fmla="*/ 20 w 152"/>
                <a:gd name="T65" fmla="*/ 161 h 193"/>
                <a:gd name="T66" fmla="*/ 0 w 152"/>
                <a:gd name="T67" fmla="*/ 181 h 193"/>
                <a:gd name="T68" fmla="*/ 0 w 152"/>
                <a:gd name="T69" fmla="*/ 189 h 193"/>
                <a:gd name="T70" fmla="*/ 4 w 152"/>
                <a:gd name="T71" fmla="*/ 193 h 193"/>
                <a:gd name="T72" fmla="*/ 124 w 152"/>
                <a:gd name="T73" fmla="*/ 193 h 193"/>
                <a:gd name="T74" fmla="*/ 128 w 152"/>
                <a:gd name="T75" fmla="*/ 189 h 193"/>
                <a:gd name="T76" fmla="*/ 128 w 152"/>
                <a:gd name="T77" fmla="*/ 181 h 193"/>
                <a:gd name="T78" fmla="*/ 108 w 152"/>
                <a:gd name="T79" fmla="*/ 16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2" h="193">
                  <a:moveTo>
                    <a:pt x="108" y="161"/>
                  </a:moveTo>
                  <a:cubicBezTo>
                    <a:pt x="68" y="161"/>
                    <a:pt x="68" y="161"/>
                    <a:pt x="68" y="161"/>
                  </a:cubicBezTo>
                  <a:cubicBezTo>
                    <a:pt x="68" y="145"/>
                    <a:pt x="68" y="145"/>
                    <a:pt x="68" y="145"/>
                  </a:cubicBezTo>
                  <a:cubicBezTo>
                    <a:pt x="88" y="144"/>
                    <a:pt x="107" y="136"/>
                    <a:pt x="121" y="122"/>
                  </a:cubicBezTo>
                  <a:cubicBezTo>
                    <a:pt x="148" y="94"/>
                    <a:pt x="152" y="50"/>
                    <a:pt x="130" y="19"/>
                  </a:cubicBezTo>
                  <a:cubicBezTo>
                    <a:pt x="130" y="18"/>
                    <a:pt x="130" y="18"/>
                    <a:pt x="130" y="18"/>
                  </a:cubicBezTo>
                  <a:cubicBezTo>
                    <a:pt x="130" y="18"/>
                    <a:pt x="130" y="18"/>
                    <a:pt x="130" y="18"/>
                  </a:cubicBezTo>
                  <a:cubicBezTo>
                    <a:pt x="129" y="17"/>
                    <a:pt x="128" y="16"/>
                    <a:pt x="128" y="14"/>
                  </a:cubicBezTo>
                  <a:cubicBezTo>
                    <a:pt x="128" y="13"/>
                    <a:pt x="129" y="11"/>
                    <a:pt x="130" y="10"/>
                  </a:cubicBezTo>
                  <a:cubicBezTo>
                    <a:pt x="132" y="8"/>
                    <a:pt x="135" y="8"/>
                    <a:pt x="137" y="10"/>
                  </a:cubicBezTo>
                  <a:cubicBezTo>
                    <a:pt x="139" y="12"/>
                    <a:pt x="141" y="12"/>
                    <a:pt x="143" y="10"/>
                  </a:cubicBezTo>
                  <a:cubicBezTo>
                    <a:pt x="144" y="9"/>
                    <a:pt x="144" y="6"/>
                    <a:pt x="143" y="5"/>
                  </a:cubicBezTo>
                  <a:cubicBezTo>
                    <a:pt x="138" y="0"/>
                    <a:pt x="129" y="0"/>
                    <a:pt x="124" y="5"/>
                  </a:cubicBezTo>
                  <a:cubicBezTo>
                    <a:pt x="121" y="7"/>
                    <a:pt x="120" y="11"/>
                    <a:pt x="120" y="14"/>
                  </a:cubicBezTo>
                  <a:cubicBezTo>
                    <a:pt x="120" y="18"/>
                    <a:pt x="121" y="21"/>
                    <a:pt x="124" y="23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43" y="52"/>
                    <a:pt x="140" y="92"/>
                    <a:pt x="115" y="116"/>
                  </a:cubicBezTo>
                  <a:cubicBezTo>
                    <a:pt x="91" y="140"/>
                    <a:pt x="51" y="144"/>
                    <a:pt x="23" y="124"/>
                  </a:cubicBezTo>
                  <a:cubicBezTo>
                    <a:pt x="23" y="124"/>
                    <a:pt x="23" y="124"/>
                    <a:pt x="23" y="124"/>
                  </a:cubicBezTo>
                  <a:cubicBezTo>
                    <a:pt x="17" y="120"/>
                    <a:pt x="9" y="120"/>
                    <a:pt x="4" y="125"/>
                  </a:cubicBezTo>
                  <a:cubicBezTo>
                    <a:pt x="2" y="127"/>
                    <a:pt x="0" y="131"/>
                    <a:pt x="0" y="134"/>
                  </a:cubicBezTo>
                  <a:cubicBezTo>
                    <a:pt x="0" y="138"/>
                    <a:pt x="2" y="141"/>
                    <a:pt x="4" y="144"/>
                  </a:cubicBezTo>
                  <a:cubicBezTo>
                    <a:pt x="5" y="144"/>
                    <a:pt x="6" y="145"/>
                    <a:pt x="7" y="145"/>
                  </a:cubicBezTo>
                  <a:cubicBezTo>
                    <a:pt x="8" y="145"/>
                    <a:pt x="9" y="144"/>
                    <a:pt x="10" y="144"/>
                  </a:cubicBezTo>
                  <a:cubicBezTo>
                    <a:pt x="11" y="142"/>
                    <a:pt x="11" y="140"/>
                    <a:pt x="10" y="138"/>
                  </a:cubicBezTo>
                  <a:cubicBezTo>
                    <a:pt x="9" y="137"/>
                    <a:pt x="8" y="136"/>
                    <a:pt x="8" y="134"/>
                  </a:cubicBezTo>
                  <a:cubicBezTo>
                    <a:pt x="8" y="133"/>
                    <a:pt x="9" y="131"/>
                    <a:pt x="10" y="130"/>
                  </a:cubicBezTo>
                  <a:cubicBezTo>
                    <a:pt x="12" y="128"/>
                    <a:pt x="15" y="128"/>
                    <a:pt x="18" y="130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31" y="140"/>
                    <a:pt x="45" y="144"/>
                    <a:pt x="60" y="145"/>
                  </a:cubicBezTo>
                  <a:cubicBezTo>
                    <a:pt x="60" y="161"/>
                    <a:pt x="60" y="161"/>
                    <a:pt x="60" y="161"/>
                  </a:cubicBezTo>
                  <a:cubicBezTo>
                    <a:pt x="20" y="161"/>
                    <a:pt x="20" y="161"/>
                    <a:pt x="20" y="161"/>
                  </a:cubicBezTo>
                  <a:cubicBezTo>
                    <a:pt x="9" y="161"/>
                    <a:pt x="0" y="170"/>
                    <a:pt x="0" y="181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1"/>
                    <a:pt x="2" y="193"/>
                    <a:pt x="4" y="193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7" y="193"/>
                    <a:pt x="128" y="191"/>
                    <a:pt x="128" y="189"/>
                  </a:cubicBezTo>
                  <a:cubicBezTo>
                    <a:pt x="128" y="181"/>
                    <a:pt x="128" y="181"/>
                    <a:pt x="128" y="181"/>
                  </a:cubicBezTo>
                  <a:cubicBezTo>
                    <a:pt x="128" y="170"/>
                    <a:pt x="119" y="161"/>
                    <a:pt x="108" y="16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6"/>
            <p:cNvSpPr>
              <a:spLocks noEditPoints="1"/>
            </p:cNvSpPr>
            <p:nvPr/>
          </p:nvSpPr>
          <p:spPr bwMode="auto">
            <a:xfrm>
              <a:off x="3290888" y="536575"/>
              <a:ext cx="358775" cy="357188"/>
            </a:xfrm>
            <a:custGeom>
              <a:avLst/>
              <a:gdLst>
                <a:gd name="T0" fmla="*/ 64 w 128"/>
                <a:gd name="T1" fmla="*/ 127 h 127"/>
                <a:gd name="T2" fmla="*/ 128 w 128"/>
                <a:gd name="T3" fmla="*/ 64 h 127"/>
                <a:gd name="T4" fmla="*/ 64 w 128"/>
                <a:gd name="T5" fmla="*/ 0 h 127"/>
                <a:gd name="T6" fmla="*/ 0 w 128"/>
                <a:gd name="T7" fmla="*/ 64 h 127"/>
                <a:gd name="T8" fmla="*/ 64 w 128"/>
                <a:gd name="T9" fmla="*/ 127 h 127"/>
                <a:gd name="T10" fmla="*/ 64 w 128"/>
                <a:gd name="T11" fmla="*/ 24 h 127"/>
                <a:gd name="T12" fmla="*/ 68 w 128"/>
                <a:gd name="T13" fmla="*/ 28 h 127"/>
                <a:gd name="T14" fmla="*/ 64 w 128"/>
                <a:gd name="T15" fmla="*/ 32 h 127"/>
                <a:gd name="T16" fmla="*/ 28 w 128"/>
                <a:gd name="T17" fmla="*/ 68 h 127"/>
                <a:gd name="T18" fmla="*/ 24 w 128"/>
                <a:gd name="T19" fmla="*/ 72 h 127"/>
                <a:gd name="T20" fmla="*/ 20 w 128"/>
                <a:gd name="T21" fmla="*/ 68 h 127"/>
                <a:gd name="T22" fmla="*/ 64 w 128"/>
                <a:gd name="T23" fmla="*/ 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127">
                  <a:moveTo>
                    <a:pt x="64" y="127"/>
                  </a:moveTo>
                  <a:cubicBezTo>
                    <a:pt x="99" y="127"/>
                    <a:pt x="128" y="99"/>
                    <a:pt x="128" y="64"/>
                  </a:cubicBezTo>
                  <a:cubicBezTo>
                    <a:pt x="128" y="29"/>
                    <a:pt x="99" y="0"/>
                    <a:pt x="64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99"/>
                    <a:pt x="29" y="127"/>
                    <a:pt x="64" y="127"/>
                  </a:cubicBezTo>
                  <a:close/>
                  <a:moveTo>
                    <a:pt x="64" y="24"/>
                  </a:moveTo>
                  <a:cubicBezTo>
                    <a:pt x="66" y="24"/>
                    <a:pt x="68" y="26"/>
                    <a:pt x="68" y="28"/>
                  </a:cubicBezTo>
                  <a:cubicBezTo>
                    <a:pt x="68" y="30"/>
                    <a:pt x="66" y="32"/>
                    <a:pt x="64" y="32"/>
                  </a:cubicBezTo>
                  <a:cubicBezTo>
                    <a:pt x="44" y="32"/>
                    <a:pt x="28" y="48"/>
                    <a:pt x="28" y="68"/>
                  </a:cubicBezTo>
                  <a:cubicBezTo>
                    <a:pt x="28" y="70"/>
                    <a:pt x="27" y="72"/>
                    <a:pt x="24" y="72"/>
                  </a:cubicBezTo>
                  <a:cubicBezTo>
                    <a:pt x="22" y="72"/>
                    <a:pt x="20" y="70"/>
                    <a:pt x="20" y="68"/>
                  </a:cubicBezTo>
                  <a:cubicBezTo>
                    <a:pt x="20" y="44"/>
                    <a:pt x="40" y="24"/>
                    <a:pt x="64" y="2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 rot="32796">
            <a:off x="6035957" y="1820680"/>
            <a:ext cx="422412" cy="387625"/>
            <a:chOff x="3222625" y="3211513"/>
            <a:chExt cx="539750" cy="495300"/>
          </a:xfrm>
          <a:solidFill>
            <a:schemeClr val="bg1"/>
          </a:solidFill>
        </p:grpSpPr>
        <p:sp>
          <p:nvSpPr>
            <p:cNvPr id="54" name="Freeform 42"/>
            <p:cNvSpPr>
              <a:spLocks noEditPoints="1"/>
            </p:cNvSpPr>
            <p:nvPr/>
          </p:nvSpPr>
          <p:spPr bwMode="auto">
            <a:xfrm>
              <a:off x="3222625" y="3211513"/>
              <a:ext cx="539750" cy="495300"/>
            </a:xfrm>
            <a:custGeom>
              <a:avLst/>
              <a:gdLst>
                <a:gd name="T0" fmla="*/ 188 w 192"/>
                <a:gd name="T1" fmla="*/ 0 h 176"/>
                <a:gd name="T2" fmla="*/ 4 w 192"/>
                <a:gd name="T3" fmla="*/ 0 h 176"/>
                <a:gd name="T4" fmla="*/ 0 w 192"/>
                <a:gd name="T5" fmla="*/ 4 h 176"/>
                <a:gd name="T6" fmla="*/ 0 w 192"/>
                <a:gd name="T7" fmla="*/ 172 h 176"/>
                <a:gd name="T8" fmla="*/ 4 w 192"/>
                <a:gd name="T9" fmla="*/ 176 h 176"/>
                <a:gd name="T10" fmla="*/ 188 w 192"/>
                <a:gd name="T11" fmla="*/ 176 h 176"/>
                <a:gd name="T12" fmla="*/ 192 w 192"/>
                <a:gd name="T13" fmla="*/ 172 h 176"/>
                <a:gd name="T14" fmla="*/ 192 w 192"/>
                <a:gd name="T15" fmla="*/ 4 h 176"/>
                <a:gd name="T16" fmla="*/ 188 w 192"/>
                <a:gd name="T17" fmla="*/ 0 h 176"/>
                <a:gd name="T18" fmla="*/ 176 w 192"/>
                <a:gd name="T19" fmla="*/ 132 h 176"/>
                <a:gd name="T20" fmla="*/ 172 w 192"/>
                <a:gd name="T21" fmla="*/ 136 h 176"/>
                <a:gd name="T22" fmla="*/ 20 w 192"/>
                <a:gd name="T23" fmla="*/ 136 h 176"/>
                <a:gd name="T24" fmla="*/ 16 w 192"/>
                <a:gd name="T25" fmla="*/ 132 h 176"/>
                <a:gd name="T26" fmla="*/ 16 w 192"/>
                <a:gd name="T27" fmla="*/ 20 h 176"/>
                <a:gd name="T28" fmla="*/ 20 w 192"/>
                <a:gd name="T29" fmla="*/ 16 h 176"/>
                <a:gd name="T30" fmla="*/ 172 w 192"/>
                <a:gd name="T31" fmla="*/ 16 h 176"/>
                <a:gd name="T32" fmla="*/ 176 w 192"/>
                <a:gd name="T33" fmla="*/ 20 h 176"/>
                <a:gd name="T34" fmla="*/ 176 w 192"/>
                <a:gd name="T35" fmla="*/ 13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176">
                  <a:moveTo>
                    <a:pt x="18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174"/>
                    <a:pt x="2" y="176"/>
                    <a:pt x="4" y="176"/>
                  </a:cubicBezTo>
                  <a:cubicBezTo>
                    <a:pt x="188" y="176"/>
                    <a:pt x="188" y="176"/>
                    <a:pt x="188" y="176"/>
                  </a:cubicBezTo>
                  <a:cubicBezTo>
                    <a:pt x="190" y="176"/>
                    <a:pt x="192" y="174"/>
                    <a:pt x="192" y="172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2" y="2"/>
                    <a:pt x="190" y="0"/>
                    <a:pt x="188" y="0"/>
                  </a:cubicBezTo>
                  <a:close/>
                  <a:moveTo>
                    <a:pt x="176" y="132"/>
                  </a:moveTo>
                  <a:cubicBezTo>
                    <a:pt x="176" y="134"/>
                    <a:pt x="174" y="136"/>
                    <a:pt x="172" y="136"/>
                  </a:cubicBezTo>
                  <a:cubicBezTo>
                    <a:pt x="20" y="136"/>
                    <a:pt x="20" y="136"/>
                    <a:pt x="20" y="136"/>
                  </a:cubicBezTo>
                  <a:cubicBezTo>
                    <a:pt x="18" y="136"/>
                    <a:pt x="16" y="134"/>
                    <a:pt x="16" y="132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8"/>
                    <a:pt x="18" y="16"/>
                    <a:pt x="20" y="16"/>
                  </a:cubicBezTo>
                  <a:cubicBezTo>
                    <a:pt x="172" y="16"/>
                    <a:pt x="172" y="16"/>
                    <a:pt x="172" y="16"/>
                  </a:cubicBezTo>
                  <a:cubicBezTo>
                    <a:pt x="174" y="16"/>
                    <a:pt x="176" y="18"/>
                    <a:pt x="176" y="20"/>
                  </a:cubicBezTo>
                  <a:lnTo>
                    <a:pt x="176" y="13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auto">
            <a:xfrm>
              <a:off x="3379788" y="3302000"/>
              <a:ext cx="90488" cy="90488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4"/>
            <p:cNvSpPr>
              <a:spLocks noEditPoints="1"/>
            </p:cNvSpPr>
            <p:nvPr/>
          </p:nvSpPr>
          <p:spPr bwMode="auto">
            <a:xfrm>
              <a:off x="3290888" y="3363913"/>
              <a:ext cx="404813" cy="207963"/>
            </a:xfrm>
            <a:custGeom>
              <a:avLst/>
              <a:gdLst>
                <a:gd name="T0" fmla="*/ 77 w 144"/>
                <a:gd name="T1" fmla="*/ 7 h 74"/>
                <a:gd name="T2" fmla="*/ 77 w 144"/>
                <a:gd name="T3" fmla="*/ 8 h 74"/>
                <a:gd name="T4" fmla="*/ 49 w 144"/>
                <a:gd name="T5" fmla="*/ 36 h 74"/>
                <a:gd name="T6" fmla="*/ 43 w 144"/>
                <a:gd name="T7" fmla="*/ 31 h 74"/>
                <a:gd name="T8" fmla="*/ 13 w 144"/>
                <a:gd name="T9" fmla="*/ 32 h 74"/>
                <a:gd name="T10" fmla="*/ 0 w 144"/>
                <a:gd name="T11" fmla="*/ 45 h 74"/>
                <a:gd name="T12" fmla="*/ 0 w 144"/>
                <a:gd name="T13" fmla="*/ 56 h 74"/>
                <a:gd name="T14" fmla="*/ 0 w 144"/>
                <a:gd name="T15" fmla="*/ 74 h 74"/>
                <a:gd name="T16" fmla="*/ 144 w 144"/>
                <a:gd name="T17" fmla="*/ 74 h 74"/>
                <a:gd name="T18" fmla="*/ 144 w 144"/>
                <a:gd name="T19" fmla="*/ 50 h 74"/>
                <a:gd name="T20" fmla="*/ 144 w 144"/>
                <a:gd name="T21" fmla="*/ 40 h 74"/>
                <a:gd name="T22" fmla="*/ 107 w 144"/>
                <a:gd name="T23" fmla="*/ 7 h 74"/>
                <a:gd name="T24" fmla="*/ 77 w 144"/>
                <a:gd name="T25" fmla="*/ 7 h 74"/>
                <a:gd name="T26" fmla="*/ 104 w 144"/>
                <a:gd name="T27" fmla="*/ 33 h 74"/>
                <a:gd name="T28" fmla="*/ 94 w 144"/>
                <a:gd name="T29" fmla="*/ 27 h 74"/>
                <a:gd name="T30" fmla="*/ 90 w 144"/>
                <a:gd name="T31" fmla="*/ 27 h 74"/>
                <a:gd name="T32" fmla="*/ 80 w 144"/>
                <a:gd name="T33" fmla="*/ 33 h 74"/>
                <a:gd name="T34" fmla="*/ 70 w 144"/>
                <a:gd name="T35" fmla="*/ 27 h 74"/>
                <a:gd name="T36" fmla="*/ 70 w 144"/>
                <a:gd name="T37" fmla="*/ 26 h 74"/>
                <a:gd name="T38" fmla="*/ 83 w 144"/>
                <a:gd name="T39" fmla="*/ 13 h 74"/>
                <a:gd name="T40" fmla="*/ 102 w 144"/>
                <a:gd name="T41" fmla="*/ 13 h 74"/>
                <a:gd name="T42" fmla="*/ 118 w 144"/>
                <a:gd name="T43" fmla="*/ 27 h 74"/>
                <a:gd name="T44" fmla="*/ 104 w 144"/>
                <a:gd name="T45" fmla="*/ 3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4" h="74">
                  <a:moveTo>
                    <a:pt x="77" y="7"/>
                  </a:moveTo>
                  <a:cubicBezTo>
                    <a:pt x="77" y="7"/>
                    <a:pt x="77" y="7"/>
                    <a:pt x="77" y="8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35" y="24"/>
                    <a:pt x="22" y="24"/>
                    <a:pt x="13" y="32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4" y="74"/>
                    <a:pt x="144" y="74"/>
                    <a:pt x="144" y="74"/>
                  </a:cubicBezTo>
                  <a:cubicBezTo>
                    <a:pt x="144" y="50"/>
                    <a:pt x="144" y="50"/>
                    <a:pt x="144" y="50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99" y="0"/>
                    <a:pt x="85" y="0"/>
                    <a:pt x="77" y="7"/>
                  </a:cubicBezTo>
                  <a:close/>
                  <a:moveTo>
                    <a:pt x="104" y="33"/>
                  </a:moveTo>
                  <a:cubicBezTo>
                    <a:pt x="94" y="27"/>
                    <a:pt x="94" y="27"/>
                    <a:pt x="94" y="27"/>
                  </a:cubicBezTo>
                  <a:cubicBezTo>
                    <a:pt x="93" y="26"/>
                    <a:pt x="91" y="26"/>
                    <a:pt x="90" y="27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70" y="27"/>
                    <a:pt x="70" y="27"/>
                    <a:pt x="70" y="27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8" y="9"/>
                    <a:pt x="97" y="9"/>
                    <a:pt x="102" y="13"/>
                  </a:cubicBezTo>
                  <a:cubicBezTo>
                    <a:pt x="118" y="27"/>
                    <a:pt x="118" y="27"/>
                    <a:pt x="118" y="27"/>
                  </a:cubicBezTo>
                  <a:lnTo>
                    <a:pt x="104" y="3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 rot="32796">
            <a:off x="7167471" y="3004532"/>
            <a:ext cx="353925" cy="353924"/>
            <a:chOff x="5821363" y="5846763"/>
            <a:chExt cx="541338" cy="541337"/>
          </a:xfrm>
          <a:solidFill>
            <a:schemeClr val="bg1"/>
          </a:solidFill>
        </p:grpSpPr>
        <p:sp>
          <p:nvSpPr>
            <p:cNvPr id="57" name="Freeform 61"/>
            <p:cNvSpPr>
              <a:spLocks noEditPoints="1"/>
            </p:cNvSpPr>
            <p:nvPr/>
          </p:nvSpPr>
          <p:spPr bwMode="auto">
            <a:xfrm>
              <a:off x="5867401" y="5846763"/>
              <a:ext cx="449263" cy="358775"/>
            </a:xfrm>
            <a:custGeom>
              <a:avLst/>
              <a:gdLst>
                <a:gd name="T0" fmla="*/ 66 w 160"/>
                <a:gd name="T1" fmla="*/ 101 h 127"/>
                <a:gd name="T2" fmla="*/ 80 w 160"/>
                <a:gd name="T3" fmla="*/ 96 h 127"/>
                <a:gd name="T4" fmla="*/ 94 w 160"/>
                <a:gd name="T5" fmla="*/ 102 h 127"/>
                <a:gd name="T6" fmla="*/ 123 w 160"/>
                <a:gd name="T7" fmla="*/ 127 h 127"/>
                <a:gd name="T8" fmla="*/ 160 w 160"/>
                <a:gd name="T9" fmla="*/ 79 h 127"/>
                <a:gd name="T10" fmla="*/ 160 w 160"/>
                <a:gd name="T11" fmla="*/ 4 h 127"/>
                <a:gd name="T12" fmla="*/ 156 w 160"/>
                <a:gd name="T13" fmla="*/ 0 h 127"/>
                <a:gd name="T14" fmla="*/ 4 w 160"/>
                <a:gd name="T15" fmla="*/ 0 h 127"/>
                <a:gd name="T16" fmla="*/ 0 w 160"/>
                <a:gd name="T17" fmla="*/ 4 h 127"/>
                <a:gd name="T18" fmla="*/ 0 w 160"/>
                <a:gd name="T19" fmla="*/ 79 h 127"/>
                <a:gd name="T20" fmla="*/ 38 w 160"/>
                <a:gd name="T21" fmla="*/ 127 h 127"/>
                <a:gd name="T22" fmla="*/ 66 w 160"/>
                <a:gd name="T23" fmla="*/ 101 h 127"/>
                <a:gd name="T24" fmla="*/ 32 w 160"/>
                <a:gd name="T25" fmla="*/ 20 h 127"/>
                <a:gd name="T26" fmla="*/ 36 w 160"/>
                <a:gd name="T27" fmla="*/ 16 h 127"/>
                <a:gd name="T28" fmla="*/ 60 w 160"/>
                <a:gd name="T29" fmla="*/ 16 h 127"/>
                <a:gd name="T30" fmla="*/ 64 w 160"/>
                <a:gd name="T31" fmla="*/ 20 h 127"/>
                <a:gd name="T32" fmla="*/ 64 w 160"/>
                <a:gd name="T33" fmla="*/ 44 h 127"/>
                <a:gd name="T34" fmla="*/ 60 w 160"/>
                <a:gd name="T35" fmla="*/ 48 h 127"/>
                <a:gd name="T36" fmla="*/ 36 w 160"/>
                <a:gd name="T37" fmla="*/ 48 h 127"/>
                <a:gd name="T38" fmla="*/ 32 w 160"/>
                <a:gd name="T39" fmla="*/ 44 h 127"/>
                <a:gd name="T40" fmla="*/ 32 w 160"/>
                <a:gd name="T41" fmla="*/ 20 h 127"/>
                <a:gd name="T42" fmla="*/ 36 w 160"/>
                <a:gd name="T43" fmla="*/ 56 h 127"/>
                <a:gd name="T44" fmla="*/ 124 w 160"/>
                <a:gd name="T45" fmla="*/ 56 h 127"/>
                <a:gd name="T46" fmla="*/ 128 w 160"/>
                <a:gd name="T47" fmla="*/ 60 h 127"/>
                <a:gd name="T48" fmla="*/ 124 w 160"/>
                <a:gd name="T49" fmla="*/ 64 h 127"/>
                <a:gd name="T50" fmla="*/ 36 w 160"/>
                <a:gd name="T51" fmla="*/ 64 h 127"/>
                <a:gd name="T52" fmla="*/ 32 w 160"/>
                <a:gd name="T53" fmla="*/ 60 h 127"/>
                <a:gd name="T54" fmla="*/ 36 w 160"/>
                <a:gd name="T55" fmla="*/ 56 h 127"/>
                <a:gd name="T56" fmla="*/ 32 w 160"/>
                <a:gd name="T57" fmla="*/ 76 h 127"/>
                <a:gd name="T58" fmla="*/ 36 w 160"/>
                <a:gd name="T59" fmla="*/ 72 h 127"/>
                <a:gd name="T60" fmla="*/ 124 w 160"/>
                <a:gd name="T61" fmla="*/ 72 h 127"/>
                <a:gd name="T62" fmla="*/ 128 w 160"/>
                <a:gd name="T63" fmla="*/ 76 h 127"/>
                <a:gd name="T64" fmla="*/ 124 w 160"/>
                <a:gd name="T65" fmla="*/ 80 h 127"/>
                <a:gd name="T66" fmla="*/ 36 w 160"/>
                <a:gd name="T67" fmla="*/ 80 h 127"/>
                <a:gd name="T68" fmla="*/ 32 w 160"/>
                <a:gd name="T69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0" h="127">
                  <a:moveTo>
                    <a:pt x="66" y="101"/>
                  </a:moveTo>
                  <a:cubicBezTo>
                    <a:pt x="70" y="98"/>
                    <a:pt x="75" y="96"/>
                    <a:pt x="80" y="96"/>
                  </a:cubicBezTo>
                  <a:cubicBezTo>
                    <a:pt x="86" y="96"/>
                    <a:pt x="91" y="98"/>
                    <a:pt x="94" y="102"/>
                  </a:cubicBezTo>
                  <a:cubicBezTo>
                    <a:pt x="123" y="127"/>
                    <a:pt x="123" y="127"/>
                    <a:pt x="123" y="127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60" y="4"/>
                    <a:pt x="160" y="4"/>
                    <a:pt x="160" y="4"/>
                  </a:cubicBezTo>
                  <a:cubicBezTo>
                    <a:pt x="160" y="2"/>
                    <a:pt x="158" y="0"/>
                    <a:pt x="15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38" y="127"/>
                    <a:pt x="38" y="127"/>
                    <a:pt x="38" y="127"/>
                  </a:cubicBezTo>
                  <a:lnTo>
                    <a:pt x="66" y="101"/>
                  </a:lnTo>
                  <a:close/>
                  <a:moveTo>
                    <a:pt x="32" y="20"/>
                  </a:moveTo>
                  <a:cubicBezTo>
                    <a:pt x="32" y="18"/>
                    <a:pt x="34" y="16"/>
                    <a:pt x="36" y="16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62" y="16"/>
                    <a:pt x="64" y="18"/>
                    <a:pt x="64" y="20"/>
                  </a:cubicBezTo>
                  <a:cubicBezTo>
                    <a:pt x="64" y="44"/>
                    <a:pt x="64" y="44"/>
                    <a:pt x="64" y="44"/>
                  </a:cubicBezTo>
                  <a:cubicBezTo>
                    <a:pt x="64" y="46"/>
                    <a:pt x="62" y="48"/>
                    <a:pt x="60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4" y="48"/>
                    <a:pt x="32" y="46"/>
                    <a:pt x="32" y="44"/>
                  </a:cubicBezTo>
                  <a:lnTo>
                    <a:pt x="32" y="20"/>
                  </a:lnTo>
                  <a:close/>
                  <a:moveTo>
                    <a:pt x="36" y="56"/>
                  </a:moveTo>
                  <a:cubicBezTo>
                    <a:pt x="124" y="56"/>
                    <a:pt x="124" y="56"/>
                    <a:pt x="124" y="56"/>
                  </a:cubicBezTo>
                  <a:cubicBezTo>
                    <a:pt x="126" y="56"/>
                    <a:pt x="128" y="58"/>
                    <a:pt x="128" y="60"/>
                  </a:cubicBezTo>
                  <a:cubicBezTo>
                    <a:pt x="128" y="62"/>
                    <a:pt x="126" y="64"/>
                    <a:pt x="124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4" y="64"/>
                    <a:pt x="32" y="62"/>
                    <a:pt x="32" y="60"/>
                  </a:cubicBezTo>
                  <a:cubicBezTo>
                    <a:pt x="32" y="58"/>
                    <a:pt x="34" y="56"/>
                    <a:pt x="36" y="56"/>
                  </a:cubicBezTo>
                  <a:close/>
                  <a:moveTo>
                    <a:pt x="32" y="76"/>
                  </a:moveTo>
                  <a:cubicBezTo>
                    <a:pt x="32" y="74"/>
                    <a:pt x="34" y="72"/>
                    <a:pt x="36" y="7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6" y="72"/>
                    <a:pt x="128" y="74"/>
                    <a:pt x="128" y="76"/>
                  </a:cubicBezTo>
                  <a:cubicBezTo>
                    <a:pt x="128" y="78"/>
                    <a:pt x="126" y="80"/>
                    <a:pt x="124" y="80"/>
                  </a:cubicBezTo>
                  <a:cubicBezTo>
                    <a:pt x="36" y="80"/>
                    <a:pt x="36" y="80"/>
                    <a:pt x="36" y="80"/>
                  </a:cubicBezTo>
                  <a:cubicBezTo>
                    <a:pt x="34" y="80"/>
                    <a:pt x="32" y="78"/>
                    <a:pt x="32" y="7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Rectangle 62"/>
            <p:cNvSpPr>
              <a:spLocks noChangeArrowheads="1"/>
            </p:cNvSpPr>
            <p:nvPr/>
          </p:nvSpPr>
          <p:spPr bwMode="auto">
            <a:xfrm>
              <a:off x="5978526" y="5915025"/>
              <a:ext cx="46038" cy="4445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auto">
            <a:xfrm>
              <a:off x="5821363" y="5981700"/>
              <a:ext cx="541338" cy="406400"/>
            </a:xfrm>
            <a:custGeom>
              <a:avLst/>
              <a:gdLst>
                <a:gd name="T0" fmla="*/ 188 w 192"/>
                <a:gd name="T1" fmla="*/ 0 h 144"/>
                <a:gd name="T2" fmla="*/ 184 w 192"/>
                <a:gd name="T3" fmla="*/ 0 h 144"/>
                <a:gd name="T4" fmla="*/ 184 w 192"/>
                <a:gd name="T5" fmla="*/ 34 h 144"/>
                <a:gd name="T6" fmla="*/ 145 w 192"/>
                <a:gd name="T7" fmla="*/ 85 h 144"/>
                <a:gd name="T8" fmla="*/ 167 w 192"/>
                <a:gd name="T9" fmla="*/ 105 h 144"/>
                <a:gd name="T10" fmla="*/ 167 w 192"/>
                <a:gd name="T11" fmla="*/ 111 h 144"/>
                <a:gd name="T12" fmla="*/ 161 w 192"/>
                <a:gd name="T13" fmla="*/ 111 h 144"/>
                <a:gd name="T14" fmla="*/ 105 w 192"/>
                <a:gd name="T15" fmla="*/ 60 h 144"/>
                <a:gd name="T16" fmla="*/ 88 w 192"/>
                <a:gd name="T17" fmla="*/ 59 h 144"/>
                <a:gd name="T18" fmla="*/ 31 w 192"/>
                <a:gd name="T19" fmla="*/ 111 h 144"/>
                <a:gd name="T20" fmla="*/ 28 w 192"/>
                <a:gd name="T21" fmla="*/ 112 h 144"/>
                <a:gd name="T22" fmla="*/ 25 w 192"/>
                <a:gd name="T23" fmla="*/ 111 h 144"/>
                <a:gd name="T24" fmla="*/ 25 w 192"/>
                <a:gd name="T25" fmla="*/ 105 h 144"/>
                <a:gd name="T26" fmla="*/ 48 w 192"/>
                <a:gd name="T27" fmla="*/ 85 h 144"/>
                <a:gd name="T28" fmla="*/ 8 w 192"/>
                <a:gd name="T29" fmla="*/ 34 h 144"/>
                <a:gd name="T30" fmla="*/ 8 w 192"/>
                <a:gd name="T31" fmla="*/ 0 h 144"/>
                <a:gd name="T32" fmla="*/ 4 w 192"/>
                <a:gd name="T33" fmla="*/ 0 h 144"/>
                <a:gd name="T34" fmla="*/ 0 w 192"/>
                <a:gd name="T35" fmla="*/ 4 h 144"/>
                <a:gd name="T36" fmla="*/ 0 w 192"/>
                <a:gd name="T37" fmla="*/ 24 h 144"/>
                <a:gd name="T38" fmla="*/ 0 w 192"/>
                <a:gd name="T39" fmla="*/ 124 h 144"/>
                <a:gd name="T40" fmla="*/ 20 w 192"/>
                <a:gd name="T41" fmla="*/ 144 h 144"/>
                <a:gd name="T42" fmla="*/ 172 w 192"/>
                <a:gd name="T43" fmla="*/ 144 h 144"/>
                <a:gd name="T44" fmla="*/ 192 w 192"/>
                <a:gd name="T45" fmla="*/ 124 h 144"/>
                <a:gd name="T46" fmla="*/ 192 w 192"/>
                <a:gd name="T47" fmla="*/ 24 h 144"/>
                <a:gd name="T48" fmla="*/ 192 w 192"/>
                <a:gd name="T49" fmla="*/ 4 h 144"/>
                <a:gd name="T50" fmla="*/ 188 w 192"/>
                <a:gd name="T5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2" h="144">
                  <a:moveTo>
                    <a:pt x="188" y="0"/>
                  </a:moveTo>
                  <a:cubicBezTo>
                    <a:pt x="184" y="0"/>
                    <a:pt x="184" y="0"/>
                    <a:pt x="184" y="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45" y="85"/>
                    <a:pt x="145" y="85"/>
                    <a:pt x="145" y="85"/>
                  </a:cubicBezTo>
                  <a:cubicBezTo>
                    <a:pt x="167" y="105"/>
                    <a:pt x="167" y="105"/>
                    <a:pt x="167" y="105"/>
                  </a:cubicBezTo>
                  <a:cubicBezTo>
                    <a:pt x="168" y="106"/>
                    <a:pt x="169" y="109"/>
                    <a:pt x="167" y="111"/>
                  </a:cubicBezTo>
                  <a:cubicBezTo>
                    <a:pt x="166" y="112"/>
                    <a:pt x="163" y="112"/>
                    <a:pt x="161" y="111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0" y="55"/>
                    <a:pt x="92" y="55"/>
                    <a:pt x="88" y="59"/>
                  </a:cubicBezTo>
                  <a:cubicBezTo>
                    <a:pt x="31" y="111"/>
                    <a:pt x="31" y="111"/>
                    <a:pt x="31" y="111"/>
                  </a:cubicBezTo>
                  <a:cubicBezTo>
                    <a:pt x="30" y="112"/>
                    <a:pt x="29" y="112"/>
                    <a:pt x="28" y="112"/>
                  </a:cubicBezTo>
                  <a:cubicBezTo>
                    <a:pt x="27" y="112"/>
                    <a:pt x="26" y="111"/>
                    <a:pt x="25" y="111"/>
                  </a:cubicBezTo>
                  <a:cubicBezTo>
                    <a:pt x="24" y="109"/>
                    <a:pt x="24" y="106"/>
                    <a:pt x="25" y="10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35"/>
                    <a:pt x="9" y="144"/>
                    <a:pt x="20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83" y="144"/>
                    <a:pt x="192" y="135"/>
                    <a:pt x="192" y="124"/>
                  </a:cubicBezTo>
                  <a:cubicBezTo>
                    <a:pt x="192" y="24"/>
                    <a:pt x="192" y="24"/>
                    <a:pt x="192" y="24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2" y="2"/>
                    <a:pt x="19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4" name="文本框 63"/>
          <p:cNvSpPr txBox="1"/>
          <p:nvPr/>
        </p:nvSpPr>
        <p:spPr>
          <a:xfrm rot="32796">
            <a:off x="5263178" y="580736"/>
            <a:ext cx="1432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chemeClr val="bg1"/>
                </a:solidFill>
              </a:rPr>
              <a:t>产品思维讲解课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 rot="32796">
            <a:off x="6480025" y="1914308"/>
            <a:ext cx="1432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PS</a:t>
            </a:r>
            <a:r>
              <a:rPr lang="zh-CN" altLang="en-US" sz="1100" dirty="0" smtClean="0">
                <a:solidFill>
                  <a:schemeClr val="bg1"/>
                </a:solidFill>
              </a:rPr>
              <a:t>基础工具教学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6" name="文本框 65"/>
          <p:cNvSpPr txBox="1"/>
          <p:nvPr/>
        </p:nvSpPr>
        <p:spPr>
          <a:xfrm rot="32796">
            <a:off x="7492231" y="3090986"/>
            <a:ext cx="1432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PPT</a:t>
            </a:r>
            <a:r>
              <a:rPr lang="zh-CN" altLang="en-US" sz="1100" dirty="0" smtClean="0">
                <a:solidFill>
                  <a:schemeClr val="bg1"/>
                </a:solidFill>
              </a:rPr>
              <a:t>制作</a:t>
            </a:r>
            <a:r>
              <a:rPr lang="zh-CN" altLang="en-US" sz="1100" dirty="0" smtClean="0">
                <a:solidFill>
                  <a:schemeClr val="bg1"/>
                </a:solidFill>
              </a:rPr>
              <a:t>及讲解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7" name="文本框 66"/>
          <p:cNvSpPr txBox="1"/>
          <p:nvPr/>
        </p:nvSpPr>
        <p:spPr>
          <a:xfrm rot="32796">
            <a:off x="8483334" y="4170532"/>
            <a:ext cx="17651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err="1" smtClean="0">
                <a:solidFill>
                  <a:schemeClr val="bg1"/>
                </a:solidFill>
              </a:rPr>
              <a:t>Axure</a:t>
            </a:r>
            <a:r>
              <a:rPr lang="zh-CN" altLang="en-US" sz="1100" dirty="0" smtClean="0">
                <a:solidFill>
                  <a:schemeClr val="bg1"/>
                </a:solidFill>
              </a:rPr>
              <a:t>原型工具学习</a:t>
            </a:r>
            <a:endParaRPr lang="en-US" altLang="zh-CN" sz="1100" dirty="0" smtClean="0">
              <a:solidFill>
                <a:schemeClr val="bg1"/>
              </a:solidFill>
            </a:endParaRPr>
          </a:p>
          <a:p>
            <a:r>
              <a:rPr lang="en-US" altLang="zh-CN" sz="1100" dirty="0" smtClean="0">
                <a:solidFill>
                  <a:schemeClr val="bg1"/>
                </a:solidFill>
              </a:rPr>
              <a:t>(</a:t>
            </a:r>
            <a:r>
              <a:rPr lang="zh-CN" altLang="en-US" sz="1100" dirty="0" smtClean="0">
                <a:solidFill>
                  <a:schemeClr val="bg1"/>
                </a:solidFill>
              </a:rPr>
              <a:t>静态页面及动态交互效果</a:t>
            </a:r>
            <a:r>
              <a:rPr lang="en-US" altLang="zh-CN" sz="1100" dirty="0" smtClean="0">
                <a:solidFill>
                  <a:schemeClr val="bg1"/>
                </a:solidFill>
              </a:rPr>
              <a:t>)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8" name="文本框 67"/>
          <p:cNvSpPr txBox="1"/>
          <p:nvPr/>
        </p:nvSpPr>
        <p:spPr>
          <a:xfrm rot="32796">
            <a:off x="9688579" y="5430786"/>
            <a:ext cx="15126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chemeClr val="bg1"/>
                </a:solidFill>
              </a:rPr>
              <a:t>互联网</a:t>
            </a:r>
            <a:r>
              <a:rPr lang="en-US" altLang="zh-CN" sz="1100" dirty="0" smtClean="0">
                <a:solidFill>
                  <a:schemeClr val="bg1"/>
                </a:solidFill>
              </a:rPr>
              <a:t>+</a:t>
            </a:r>
            <a:r>
              <a:rPr lang="zh-CN" altLang="en-US" sz="1100" dirty="0" smtClean="0">
                <a:solidFill>
                  <a:schemeClr val="bg1"/>
                </a:solidFill>
              </a:rPr>
              <a:t>产品分组构建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76" name="任意多边形 75"/>
          <p:cNvSpPr/>
          <p:nvPr/>
        </p:nvSpPr>
        <p:spPr>
          <a:xfrm rot="16232796">
            <a:off x="6404990" y="-1682492"/>
            <a:ext cx="2018" cy="2018"/>
          </a:xfrm>
          <a:custGeom>
            <a:avLst/>
            <a:gdLst>
              <a:gd name="connsiteX0" fmla="*/ 2018 w 2018"/>
              <a:gd name="connsiteY0" fmla="*/ 2018 h 2018"/>
              <a:gd name="connsiteX1" fmla="*/ 0 w 2018"/>
              <a:gd name="connsiteY1" fmla="*/ 0 h 2018"/>
              <a:gd name="connsiteX2" fmla="*/ 1213 w 2018"/>
              <a:gd name="connsiteY2" fmla="*/ 805 h 2018"/>
              <a:gd name="connsiteX3" fmla="*/ 2018 w 2018"/>
              <a:gd name="connsiteY3" fmla="*/ 2018 h 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8" h="2018">
                <a:moveTo>
                  <a:pt x="2018" y="2018"/>
                </a:moveTo>
                <a:lnTo>
                  <a:pt x="0" y="0"/>
                </a:lnTo>
                <a:lnTo>
                  <a:pt x="1213" y="805"/>
                </a:lnTo>
                <a:lnTo>
                  <a:pt x="2018" y="201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181" y="2676915"/>
            <a:ext cx="2336359" cy="175227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943" y="-4227"/>
            <a:ext cx="2338047" cy="1753535"/>
          </a:xfrm>
          <a:prstGeom prst="rect">
            <a:avLst/>
          </a:prstGeom>
        </p:spPr>
      </p:pic>
      <p:pic>
        <p:nvPicPr>
          <p:cNvPr id="87" name="图片 8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799" y="5025307"/>
            <a:ext cx="2334257" cy="1751377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-3593734" y="383826"/>
            <a:ext cx="6626208" cy="6338447"/>
            <a:chOff x="5978037" y="-1813190"/>
            <a:chExt cx="6626208" cy="6338447"/>
          </a:xfrm>
        </p:grpSpPr>
        <p:grpSp>
          <p:nvGrpSpPr>
            <p:cNvPr id="93" name="组合 92"/>
            <p:cNvGrpSpPr/>
            <p:nvPr/>
          </p:nvGrpSpPr>
          <p:grpSpPr>
            <a:xfrm rot="16200000" flipH="1">
              <a:off x="5764499" y="904179"/>
              <a:ext cx="5981408" cy="546669"/>
              <a:chOff x="3169205" y="1917206"/>
              <a:chExt cx="5877015" cy="746130"/>
            </a:xfrm>
          </p:grpSpPr>
          <p:sp>
            <p:nvSpPr>
              <p:cNvPr id="94" name="任意多边形 93"/>
              <p:cNvSpPr/>
              <p:nvPr/>
            </p:nvSpPr>
            <p:spPr>
              <a:xfrm>
                <a:off x="3169205" y="1917207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solidFill>
                <a:srgbClr val="DC6C7C"/>
              </a:solidFill>
              <a:ln>
                <a:noFill/>
              </a:ln>
              <a:effectLst>
                <a:outerShdw blurRad="215900" sx="102000" sy="102000" algn="c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任意多边形 94"/>
              <p:cNvSpPr/>
              <p:nvPr/>
            </p:nvSpPr>
            <p:spPr>
              <a:xfrm>
                <a:off x="3169205" y="1917206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chemeClr val="tx1">
                      <a:lumMod val="95000"/>
                      <a:lumOff val="5000"/>
                      <a:alpha val="32000"/>
                    </a:schemeClr>
                  </a:gs>
                  <a:gs pos="0">
                    <a:schemeClr val="tx1">
                      <a:lumMod val="95000"/>
                      <a:lumOff val="5000"/>
                      <a:alpha val="40000"/>
                    </a:schemeClr>
                  </a:gs>
                  <a:gs pos="12000">
                    <a:schemeClr val="tx1">
                      <a:lumMod val="95000"/>
                      <a:lumOff val="5000"/>
                      <a:alpha val="15000"/>
                    </a:schemeClr>
                  </a:gs>
                  <a:gs pos="36000">
                    <a:srgbClr val="FBFBFB">
                      <a:alpha val="0"/>
                    </a:srgbClr>
                  </a:gs>
                  <a:gs pos="69000">
                    <a:srgbClr val="F8F8F8">
                      <a:alpha val="0"/>
                    </a:srgbClr>
                  </a:gs>
                  <a:gs pos="92000">
                    <a:schemeClr val="tx1">
                      <a:lumMod val="95000"/>
                      <a:lumOff val="5000"/>
                      <a:alpha val="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6" name="组合 95"/>
            <p:cNvGrpSpPr/>
            <p:nvPr/>
          </p:nvGrpSpPr>
          <p:grpSpPr>
            <a:xfrm rot="10800000">
              <a:off x="8038327" y="3275915"/>
              <a:ext cx="4305928" cy="546669"/>
              <a:chOff x="3169205" y="1917206"/>
              <a:chExt cx="5877015" cy="746130"/>
            </a:xfrm>
          </p:grpSpPr>
          <p:sp>
            <p:nvSpPr>
              <p:cNvPr id="97" name="任意多边形 96"/>
              <p:cNvSpPr/>
              <p:nvPr/>
            </p:nvSpPr>
            <p:spPr>
              <a:xfrm>
                <a:off x="3169205" y="1917207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solidFill>
                <a:srgbClr val="56A8BD"/>
              </a:solidFill>
              <a:ln>
                <a:noFill/>
              </a:ln>
              <a:effectLst>
                <a:outerShdw blurRad="215900" sx="102000" sy="102000" algn="c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任意多边形 97"/>
              <p:cNvSpPr/>
              <p:nvPr/>
            </p:nvSpPr>
            <p:spPr>
              <a:xfrm>
                <a:off x="3169205" y="1917206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chemeClr val="tx1">
                      <a:lumMod val="95000"/>
                      <a:lumOff val="5000"/>
                      <a:alpha val="32000"/>
                    </a:schemeClr>
                  </a:gs>
                  <a:gs pos="0">
                    <a:schemeClr val="tx1">
                      <a:lumMod val="95000"/>
                      <a:lumOff val="5000"/>
                      <a:alpha val="40000"/>
                    </a:schemeClr>
                  </a:gs>
                  <a:gs pos="12000">
                    <a:schemeClr val="tx1">
                      <a:lumMod val="95000"/>
                      <a:lumOff val="5000"/>
                      <a:alpha val="15000"/>
                    </a:schemeClr>
                  </a:gs>
                  <a:gs pos="36000">
                    <a:srgbClr val="FBFBFB">
                      <a:alpha val="0"/>
                    </a:srgbClr>
                  </a:gs>
                  <a:gs pos="69000">
                    <a:srgbClr val="F8F8F8">
                      <a:alpha val="0"/>
                    </a:srgbClr>
                  </a:gs>
                  <a:gs pos="92000">
                    <a:schemeClr val="tx1">
                      <a:lumMod val="95000"/>
                      <a:lumOff val="5000"/>
                      <a:alpha val="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 rot="5400000">
              <a:off x="9633836" y="1945525"/>
              <a:ext cx="4305928" cy="546669"/>
              <a:chOff x="3169205" y="1917206"/>
              <a:chExt cx="5877015" cy="746130"/>
            </a:xfrm>
          </p:grpSpPr>
          <p:sp>
            <p:nvSpPr>
              <p:cNvPr id="107" name="任意多边形 106"/>
              <p:cNvSpPr/>
              <p:nvPr/>
            </p:nvSpPr>
            <p:spPr>
              <a:xfrm>
                <a:off x="3169205" y="1917207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  <a:effectLst>
                <a:outerShdw blurRad="215900" sx="102000" sy="102000" algn="c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任意多边形 107"/>
              <p:cNvSpPr/>
              <p:nvPr/>
            </p:nvSpPr>
            <p:spPr>
              <a:xfrm>
                <a:off x="3169205" y="1917206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chemeClr val="tx1">
                      <a:lumMod val="95000"/>
                      <a:lumOff val="5000"/>
                      <a:alpha val="32000"/>
                    </a:schemeClr>
                  </a:gs>
                  <a:gs pos="0">
                    <a:schemeClr val="tx1">
                      <a:lumMod val="95000"/>
                      <a:lumOff val="5000"/>
                      <a:alpha val="40000"/>
                    </a:schemeClr>
                  </a:gs>
                  <a:gs pos="12000">
                    <a:schemeClr val="tx1">
                      <a:lumMod val="95000"/>
                      <a:lumOff val="5000"/>
                      <a:alpha val="15000"/>
                    </a:schemeClr>
                  </a:gs>
                  <a:gs pos="36000">
                    <a:srgbClr val="FBFBFB">
                      <a:alpha val="0"/>
                    </a:srgbClr>
                  </a:gs>
                  <a:gs pos="69000">
                    <a:srgbClr val="F8F8F8">
                      <a:alpha val="0"/>
                    </a:srgbClr>
                  </a:gs>
                  <a:gs pos="92000">
                    <a:schemeClr val="tx1">
                      <a:lumMod val="95000"/>
                      <a:lumOff val="5000"/>
                      <a:alpha val="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228600" sx="104000" sy="104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7" name="组合 116"/>
            <p:cNvGrpSpPr/>
            <p:nvPr/>
          </p:nvGrpSpPr>
          <p:grpSpPr>
            <a:xfrm rot="10800000" flipV="1">
              <a:off x="5978037" y="326387"/>
              <a:ext cx="6438787" cy="716370"/>
              <a:chOff x="3169205" y="1917206"/>
              <a:chExt cx="5877015" cy="746130"/>
            </a:xfrm>
          </p:grpSpPr>
          <p:sp>
            <p:nvSpPr>
              <p:cNvPr id="118" name="任意多边形 117"/>
              <p:cNvSpPr/>
              <p:nvPr/>
            </p:nvSpPr>
            <p:spPr>
              <a:xfrm>
                <a:off x="3169205" y="1917207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solidFill>
                <a:srgbClr val="F1AF59"/>
              </a:solidFill>
              <a:ln>
                <a:noFill/>
              </a:ln>
              <a:effectLst>
                <a:outerShdw blurRad="215900" sx="102000" sy="102000" algn="c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任意多边形 118"/>
              <p:cNvSpPr/>
              <p:nvPr/>
            </p:nvSpPr>
            <p:spPr>
              <a:xfrm>
                <a:off x="3169205" y="1917206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chemeClr val="tx1">
                      <a:lumMod val="95000"/>
                      <a:lumOff val="5000"/>
                      <a:alpha val="32000"/>
                    </a:schemeClr>
                  </a:gs>
                  <a:gs pos="0">
                    <a:schemeClr val="tx1">
                      <a:lumMod val="95000"/>
                      <a:lumOff val="5000"/>
                      <a:alpha val="40000"/>
                    </a:schemeClr>
                  </a:gs>
                  <a:gs pos="12000">
                    <a:schemeClr val="tx1">
                      <a:lumMod val="95000"/>
                      <a:lumOff val="5000"/>
                      <a:alpha val="15000"/>
                    </a:schemeClr>
                  </a:gs>
                  <a:gs pos="36000">
                    <a:srgbClr val="FBFBFB">
                      <a:alpha val="0"/>
                    </a:srgbClr>
                  </a:gs>
                  <a:gs pos="69000">
                    <a:srgbClr val="F8F8F8">
                      <a:alpha val="0"/>
                    </a:srgbClr>
                  </a:gs>
                  <a:gs pos="92000">
                    <a:schemeClr val="tx1">
                      <a:lumMod val="95000"/>
                      <a:lumOff val="5000"/>
                      <a:alpha val="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215900" dist="38100" dir="1200000" algn="ctr" rotWithShape="0">
                  <a:prstClr val="black">
                    <a:alpha val="3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任意多边形 119"/>
            <p:cNvSpPr/>
            <p:nvPr/>
          </p:nvSpPr>
          <p:spPr>
            <a:xfrm rot="10800000" flipH="1">
              <a:off x="7842142" y="3332444"/>
              <a:ext cx="1058877" cy="1062205"/>
            </a:xfrm>
            <a:custGeom>
              <a:avLst/>
              <a:gdLst>
                <a:gd name="connsiteX0" fmla="*/ 16243 w 1464100"/>
                <a:gd name="connsiteY0" fmla="*/ 562479 h 1476922"/>
                <a:gd name="connsiteX1" fmla="*/ 122923 w 1464100"/>
                <a:gd name="connsiteY1" fmla="*/ 143379 h 1476922"/>
                <a:gd name="connsiteX2" fmla="*/ 496303 w 1464100"/>
                <a:gd name="connsiteY2" fmla="*/ 13839 h 1476922"/>
                <a:gd name="connsiteX3" fmla="*/ 1464043 w 1464100"/>
                <a:gd name="connsiteY3" fmla="*/ 432939 h 1476922"/>
                <a:gd name="connsiteX4" fmla="*/ 542023 w 1464100"/>
                <a:gd name="connsiteY4" fmla="*/ 524379 h 1476922"/>
                <a:gd name="connsiteX5" fmla="*/ 427723 w 1464100"/>
                <a:gd name="connsiteY5" fmla="*/ 1476879 h 1476922"/>
                <a:gd name="connsiteX6" fmla="*/ 16243 w 1464100"/>
                <a:gd name="connsiteY6" fmla="*/ 562479 h 1476922"/>
                <a:gd name="connsiteX0" fmla="*/ 29819 w 1477676"/>
                <a:gd name="connsiteY0" fmla="*/ 569393 h 1483836"/>
                <a:gd name="connsiteX1" fmla="*/ 136499 w 1477676"/>
                <a:gd name="connsiteY1" fmla="*/ 150293 h 1483836"/>
                <a:gd name="connsiteX2" fmla="*/ 509879 w 1477676"/>
                <a:gd name="connsiteY2" fmla="*/ 20753 h 1483836"/>
                <a:gd name="connsiteX3" fmla="*/ 1477619 w 1477676"/>
                <a:gd name="connsiteY3" fmla="*/ 439853 h 1483836"/>
                <a:gd name="connsiteX4" fmla="*/ 555599 w 1477676"/>
                <a:gd name="connsiteY4" fmla="*/ 531293 h 1483836"/>
                <a:gd name="connsiteX5" fmla="*/ 441299 w 1477676"/>
                <a:gd name="connsiteY5" fmla="*/ 1483793 h 1483836"/>
                <a:gd name="connsiteX6" fmla="*/ 29819 w 1477676"/>
                <a:gd name="connsiteY6" fmla="*/ 569393 h 1483836"/>
                <a:gd name="connsiteX0" fmla="*/ 17161 w 1464961"/>
                <a:gd name="connsiteY0" fmla="*/ 535197 h 1449640"/>
                <a:gd name="connsiteX1" fmla="*/ 123841 w 1464961"/>
                <a:gd name="connsiteY1" fmla="*/ 116097 h 1449640"/>
                <a:gd name="connsiteX2" fmla="*/ 542941 w 1464961"/>
                <a:gd name="connsiteY2" fmla="*/ 17037 h 1449640"/>
                <a:gd name="connsiteX3" fmla="*/ 1464961 w 1464961"/>
                <a:gd name="connsiteY3" fmla="*/ 405657 h 1449640"/>
                <a:gd name="connsiteX4" fmla="*/ 542941 w 1464961"/>
                <a:gd name="connsiteY4" fmla="*/ 497097 h 1449640"/>
                <a:gd name="connsiteX5" fmla="*/ 428641 w 1464961"/>
                <a:gd name="connsiteY5" fmla="*/ 1449597 h 1449640"/>
                <a:gd name="connsiteX6" fmla="*/ 17161 w 1464961"/>
                <a:gd name="connsiteY6" fmla="*/ 535197 h 144964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226" h="1449768">
                  <a:moveTo>
                    <a:pt x="20286" y="542988"/>
                  </a:moveTo>
                  <a:cubicBezTo>
                    <a:pt x="-30514" y="320738"/>
                    <a:pt x="20286" y="203898"/>
                    <a:pt x="104106" y="116268"/>
                  </a:cubicBezTo>
                  <a:cubicBezTo>
                    <a:pt x="187926" y="28638"/>
                    <a:pt x="299686" y="-31052"/>
                    <a:pt x="523206" y="17208"/>
                  </a:cubicBezTo>
                  <a:cubicBezTo>
                    <a:pt x="746726" y="65468"/>
                    <a:pt x="1445226" y="325818"/>
                    <a:pt x="1445226" y="405828"/>
                  </a:cubicBezTo>
                  <a:cubicBezTo>
                    <a:pt x="1087086" y="310578"/>
                    <a:pt x="726406" y="292798"/>
                    <a:pt x="523206" y="497268"/>
                  </a:cubicBezTo>
                  <a:cubicBezTo>
                    <a:pt x="320006" y="701738"/>
                    <a:pt x="332706" y="1129728"/>
                    <a:pt x="408906" y="1449768"/>
                  </a:cubicBezTo>
                  <a:cubicBezTo>
                    <a:pt x="340326" y="1289748"/>
                    <a:pt x="71086" y="765238"/>
                    <a:pt x="20286" y="542988"/>
                  </a:cubicBezTo>
                  <a:close/>
                </a:path>
              </a:pathLst>
            </a:custGeom>
            <a:gradFill flip="none" rotWithShape="1">
              <a:gsLst>
                <a:gs pos="10000">
                  <a:schemeClr val="bg1">
                    <a:lumMod val="85000"/>
                  </a:schemeClr>
                </a:gs>
                <a:gs pos="42000">
                  <a:srgbClr val="FBFBFB"/>
                </a:gs>
                <a:gs pos="51000">
                  <a:srgbClr val="F8F8F8"/>
                </a:gs>
                <a:gs pos="87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444500" dist="152400" dir="2700000" sx="92000" sy="92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任意多边形 120"/>
            <p:cNvSpPr/>
            <p:nvPr/>
          </p:nvSpPr>
          <p:spPr>
            <a:xfrm rot="10800000">
              <a:off x="11545368" y="3463052"/>
              <a:ext cx="1058877" cy="1062205"/>
            </a:xfrm>
            <a:custGeom>
              <a:avLst/>
              <a:gdLst>
                <a:gd name="connsiteX0" fmla="*/ 16243 w 1464100"/>
                <a:gd name="connsiteY0" fmla="*/ 562479 h 1476922"/>
                <a:gd name="connsiteX1" fmla="*/ 122923 w 1464100"/>
                <a:gd name="connsiteY1" fmla="*/ 143379 h 1476922"/>
                <a:gd name="connsiteX2" fmla="*/ 496303 w 1464100"/>
                <a:gd name="connsiteY2" fmla="*/ 13839 h 1476922"/>
                <a:gd name="connsiteX3" fmla="*/ 1464043 w 1464100"/>
                <a:gd name="connsiteY3" fmla="*/ 432939 h 1476922"/>
                <a:gd name="connsiteX4" fmla="*/ 542023 w 1464100"/>
                <a:gd name="connsiteY4" fmla="*/ 524379 h 1476922"/>
                <a:gd name="connsiteX5" fmla="*/ 427723 w 1464100"/>
                <a:gd name="connsiteY5" fmla="*/ 1476879 h 1476922"/>
                <a:gd name="connsiteX6" fmla="*/ 16243 w 1464100"/>
                <a:gd name="connsiteY6" fmla="*/ 562479 h 1476922"/>
                <a:gd name="connsiteX0" fmla="*/ 29819 w 1477676"/>
                <a:gd name="connsiteY0" fmla="*/ 569393 h 1483836"/>
                <a:gd name="connsiteX1" fmla="*/ 136499 w 1477676"/>
                <a:gd name="connsiteY1" fmla="*/ 150293 h 1483836"/>
                <a:gd name="connsiteX2" fmla="*/ 509879 w 1477676"/>
                <a:gd name="connsiteY2" fmla="*/ 20753 h 1483836"/>
                <a:gd name="connsiteX3" fmla="*/ 1477619 w 1477676"/>
                <a:gd name="connsiteY3" fmla="*/ 439853 h 1483836"/>
                <a:gd name="connsiteX4" fmla="*/ 555599 w 1477676"/>
                <a:gd name="connsiteY4" fmla="*/ 531293 h 1483836"/>
                <a:gd name="connsiteX5" fmla="*/ 441299 w 1477676"/>
                <a:gd name="connsiteY5" fmla="*/ 1483793 h 1483836"/>
                <a:gd name="connsiteX6" fmla="*/ 29819 w 1477676"/>
                <a:gd name="connsiteY6" fmla="*/ 569393 h 1483836"/>
                <a:gd name="connsiteX0" fmla="*/ 17161 w 1464961"/>
                <a:gd name="connsiteY0" fmla="*/ 535197 h 1449640"/>
                <a:gd name="connsiteX1" fmla="*/ 123841 w 1464961"/>
                <a:gd name="connsiteY1" fmla="*/ 116097 h 1449640"/>
                <a:gd name="connsiteX2" fmla="*/ 542941 w 1464961"/>
                <a:gd name="connsiteY2" fmla="*/ 17037 h 1449640"/>
                <a:gd name="connsiteX3" fmla="*/ 1464961 w 1464961"/>
                <a:gd name="connsiteY3" fmla="*/ 405657 h 1449640"/>
                <a:gd name="connsiteX4" fmla="*/ 542941 w 1464961"/>
                <a:gd name="connsiteY4" fmla="*/ 497097 h 1449640"/>
                <a:gd name="connsiteX5" fmla="*/ 428641 w 1464961"/>
                <a:gd name="connsiteY5" fmla="*/ 1449597 h 1449640"/>
                <a:gd name="connsiteX6" fmla="*/ 17161 w 1464961"/>
                <a:gd name="connsiteY6" fmla="*/ 535197 h 144964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226" h="1449768">
                  <a:moveTo>
                    <a:pt x="20286" y="542988"/>
                  </a:moveTo>
                  <a:cubicBezTo>
                    <a:pt x="-30514" y="320738"/>
                    <a:pt x="20286" y="203898"/>
                    <a:pt x="104106" y="116268"/>
                  </a:cubicBezTo>
                  <a:cubicBezTo>
                    <a:pt x="187926" y="28638"/>
                    <a:pt x="299686" y="-31052"/>
                    <a:pt x="523206" y="17208"/>
                  </a:cubicBezTo>
                  <a:cubicBezTo>
                    <a:pt x="746726" y="65468"/>
                    <a:pt x="1445226" y="325818"/>
                    <a:pt x="1445226" y="405828"/>
                  </a:cubicBezTo>
                  <a:cubicBezTo>
                    <a:pt x="1087086" y="310578"/>
                    <a:pt x="726406" y="292798"/>
                    <a:pt x="523206" y="497268"/>
                  </a:cubicBezTo>
                  <a:cubicBezTo>
                    <a:pt x="320006" y="701738"/>
                    <a:pt x="332706" y="1129728"/>
                    <a:pt x="408906" y="1449768"/>
                  </a:cubicBezTo>
                  <a:cubicBezTo>
                    <a:pt x="340326" y="1289748"/>
                    <a:pt x="71086" y="765238"/>
                    <a:pt x="20286" y="542988"/>
                  </a:cubicBezTo>
                  <a:close/>
                </a:path>
              </a:pathLst>
            </a:custGeom>
            <a:gradFill flip="none" rotWithShape="1">
              <a:gsLst>
                <a:gs pos="10000">
                  <a:schemeClr val="bg1">
                    <a:lumMod val="85000"/>
                  </a:schemeClr>
                </a:gs>
                <a:gs pos="42000">
                  <a:srgbClr val="FBFBFB"/>
                </a:gs>
                <a:gs pos="51000">
                  <a:srgbClr val="F8F8F8"/>
                </a:gs>
                <a:gs pos="87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444500" dist="152400" dir="2700000" sx="92000" sy="92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任意多边形 121"/>
            <p:cNvSpPr/>
            <p:nvPr/>
          </p:nvSpPr>
          <p:spPr>
            <a:xfrm rot="10800000" flipV="1">
              <a:off x="11501826" y="-72655"/>
              <a:ext cx="1058877" cy="1062205"/>
            </a:xfrm>
            <a:custGeom>
              <a:avLst/>
              <a:gdLst>
                <a:gd name="connsiteX0" fmla="*/ 16243 w 1464100"/>
                <a:gd name="connsiteY0" fmla="*/ 562479 h 1476922"/>
                <a:gd name="connsiteX1" fmla="*/ 122923 w 1464100"/>
                <a:gd name="connsiteY1" fmla="*/ 143379 h 1476922"/>
                <a:gd name="connsiteX2" fmla="*/ 496303 w 1464100"/>
                <a:gd name="connsiteY2" fmla="*/ 13839 h 1476922"/>
                <a:gd name="connsiteX3" fmla="*/ 1464043 w 1464100"/>
                <a:gd name="connsiteY3" fmla="*/ 432939 h 1476922"/>
                <a:gd name="connsiteX4" fmla="*/ 542023 w 1464100"/>
                <a:gd name="connsiteY4" fmla="*/ 524379 h 1476922"/>
                <a:gd name="connsiteX5" fmla="*/ 427723 w 1464100"/>
                <a:gd name="connsiteY5" fmla="*/ 1476879 h 1476922"/>
                <a:gd name="connsiteX6" fmla="*/ 16243 w 1464100"/>
                <a:gd name="connsiteY6" fmla="*/ 562479 h 1476922"/>
                <a:gd name="connsiteX0" fmla="*/ 29819 w 1477676"/>
                <a:gd name="connsiteY0" fmla="*/ 569393 h 1483836"/>
                <a:gd name="connsiteX1" fmla="*/ 136499 w 1477676"/>
                <a:gd name="connsiteY1" fmla="*/ 150293 h 1483836"/>
                <a:gd name="connsiteX2" fmla="*/ 509879 w 1477676"/>
                <a:gd name="connsiteY2" fmla="*/ 20753 h 1483836"/>
                <a:gd name="connsiteX3" fmla="*/ 1477619 w 1477676"/>
                <a:gd name="connsiteY3" fmla="*/ 439853 h 1483836"/>
                <a:gd name="connsiteX4" fmla="*/ 555599 w 1477676"/>
                <a:gd name="connsiteY4" fmla="*/ 531293 h 1483836"/>
                <a:gd name="connsiteX5" fmla="*/ 441299 w 1477676"/>
                <a:gd name="connsiteY5" fmla="*/ 1483793 h 1483836"/>
                <a:gd name="connsiteX6" fmla="*/ 29819 w 1477676"/>
                <a:gd name="connsiteY6" fmla="*/ 569393 h 1483836"/>
                <a:gd name="connsiteX0" fmla="*/ 17161 w 1464961"/>
                <a:gd name="connsiteY0" fmla="*/ 535197 h 1449640"/>
                <a:gd name="connsiteX1" fmla="*/ 123841 w 1464961"/>
                <a:gd name="connsiteY1" fmla="*/ 116097 h 1449640"/>
                <a:gd name="connsiteX2" fmla="*/ 542941 w 1464961"/>
                <a:gd name="connsiteY2" fmla="*/ 17037 h 1449640"/>
                <a:gd name="connsiteX3" fmla="*/ 1464961 w 1464961"/>
                <a:gd name="connsiteY3" fmla="*/ 405657 h 1449640"/>
                <a:gd name="connsiteX4" fmla="*/ 542941 w 1464961"/>
                <a:gd name="connsiteY4" fmla="*/ 497097 h 1449640"/>
                <a:gd name="connsiteX5" fmla="*/ 428641 w 1464961"/>
                <a:gd name="connsiteY5" fmla="*/ 1449597 h 1449640"/>
                <a:gd name="connsiteX6" fmla="*/ 17161 w 1464961"/>
                <a:gd name="connsiteY6" fmla="*/ 535197 h 144964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226" h="1449768">
                  <a:moveTo>
                    <a:pt x="20286" y="542988"/>
                  </a:moveTo>
                  <a:cubicBezTo>
                    <a:pt x="-30514" y="320738"/>
                    <a:pt x="20286" y="203898"/>
                    <a:pt x="104106" y="116268"/>
                  </a:cubicBezTo>
                  <a:cubicBezTo>
                    <a:pt x="187926" y="28638"/>
                    <a:pt x="299686" y="-31052"/>
                    <a:pt x="523206" y="17208"/>
                  </a:cubicBezTo>
                  <a:cubicBezTo>
                    <a:pt x="746726" y="65468"/>
                    <a:pt x="1445226" y="325818"/>
                    <a:pt x="1445226" y="405828"/>
                  </a:cubicBezTo>
                  <a:cubicBezTo>
                    <a:pt x="1087086" y="310578"/>
                    <a:pt x="726406" y="292798"/>
                    <a:pt x="523206" y="497268"/>
                  </a:cubicBezTo>
                  <a:cubicBezTo>
                    <a:pt x="320006" y="701738"/>
                    <a:pt x="332706" y="1129728"/>
                    <a:pt x="408906" y="1449768"/>
                  </a:cubicBezTo>
                  <a:cubicBezTo>
                    <a:pt x="340326" y="1289748"/>
                    <a:pt x="71086" y="765238"/>
                    <a:pt x="20286" y="542988"/>
                  </a:cubicBezTo>
                  <a:close/>
                </a:path>
              </a:pathLst>
            </a:custGeom>
            <a:gradFill flip="none" rotWithShape="1">
              <a:gsLst>
                <a:gs pos="10000">
                  <a:schemeClr val="bg1">
                    <a:lumMod val="85000"/>
                  </a:schemeClr>
                </a:gs>
                <a:gs pos="42000">
                  <a:srgbClr val="FBFBFB"/>
                </a:gs>
                <a:gs pos="51000">
                  <a:srgbClr val="F8F8F8"/>
                </a:gs>
                <a:gs pos="87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444500" dist="152400" dir="2700000" sx="92000" sy="92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Freeform 77"/>
            <p:cNvSpPr>
              <a:spLocks noEditPoints="1"/>
            </p:cNvSpPr>
            <p:nvPr/>
          </p:nvSpPr>
          <p:spPr bwMode="auto">
            <a:xfrm>
              <a:off x="9945007" y="1356034"/>
              <a:ext cx="1303927" cy="1474001"/>
            </a:xfrm>
            <a:custGeom>
              <a:avLst/>
              <a:gdLst>
                <a:gd name="T0" fmla="*/ 127 w 275"/>
                <a:gd name="T1" fmla="*/ 53 h 311"/>
                <a:gd name="T2" fmla="*/ 132 w 275"/>
                <a:gd name="T3" fmla="*/ 37 h 311"/>
                <a:gd name="T4" fmla="*/ 138 w 275"/>
                <a:gd name="T5" fmla="*/ 0 h 311"/>
                <a:gd name="T6" fmla="*/ 143 w 275"/>
                <a:gd name="T7" fmla="*/ 37 h 311"/>
                <a:gd name="T8" fmla="*/ 148 w 275"/>
                <a:gd name="T9" fmla="*/ 53 h 311"/>
                <a:gd name="T10" fmla="*/ 3 w 275"/>
                <a:gd name="T11" fmla="*/ 77 h 311"/>
                <a:gd name="T12" fmla="*/ 38 w 275"/>
                <a:gd name="T13" fmla="*/ 91 h 311"/>
                <a:gd name="T14" fmla="*/ 55 w 275"/>
                <a:gd name="T15" fmla="*/ 95 h 311"/>
                <a:gd name="T16" fmla="*/ 44 w 275"/>
                <a:gd name="T17" fmla="*/ 113 h 311"/>
                <a:gd name="T18" fmla="*/ 32 w 275"/>
                <a:gd name="T19" fmla="*/ 101 h 311"/>
                <a:gd name="T20" fmla="*/ 3 w 275"/>
                <a:gd name="T21" fmla="*/ 77 h 311"/>
                <a:gd name="T22" fmla="*/ 221 w 275"/>
                <a:gd name="T23" fmla="*/ 95 h 311"/>
                <a:gd name="T24" fmla="*/ 237 w 275"/>
                <a:gd name="T25" fmla="*/ 91 h 311"/>
                <a:gd name="T26" fmla="*/ 272 w 275"/>
                <a:gd name="T27" fmla="*/ 78 h 311"/>
                <a:gd name="T28" fmla="*/ 243 w 275"/>
                <a:gd name="T29" fmla="*/ 101 h 311"/>
                <a:gd name="T30" fmla="*/ 231 w 275"/>
                <a:gd name="T31" fmla="*/ 113 h 311"/>
                <a:gd name="T32" fmla="*/ 55 w 275"/>
                <a:gd name="T33" fmla="*/ 215 h 311"/>
                <a:gd name="T34" fmla="*/ 38 w 275"/>
                <a:gd name="T35" fmla="*/ 219 h 311"/>
                <a:gd name="T36" fmla="*/ 3 w 275"/>
                <a:gd name="T37" fmla="*/ 233 h 311"/>
                <a:gd name="T38" fmla="*/ 32 w 275"/>
                <a:gd name="T39" fmla="*/ 209 h 311"/>
                <a:gd name="T40" fmla="*/ 44 w 275"/>
                <a:gd name="T41" fmla="*/ 197 h 311"/>
                <a:gd name="T42" fmla="*/ 186 w 275"/>
                <a:gd name="T43" fmla="*/ 139 h 311"/>
                <a:gd name="T44" fmla="*/ 161 w 275"/>
                <a:gd name="T45" fmla="*/ 130 h 311"/>
                <a:gd name="T46" fmla="*/ 148 w 275"/>
                <a:gd name="T47" fmla="*/ 122 h 311"/>
                <a:gd name="T48" fmla="*/ 138 w 275"/>
                <a:gd name="T49" fmla="*/ 104 h 311"/>
                <a:gd name="T50" fmla="*/ 127 w 275"/>
                <a:gd name="T51" fmla="*/ 122 h 311"/>
                <a:gd name="T52" fmla="*/ 99 w 275"/>
                <a:gd name="T53" fmla="*/ 121 h 311"/>
                <a:gd name="T54" fmla="*/ 89 w 275"/>
                <a:gd name="T55" fmla="*/ 139 h 311"/>
                <a:gd name="T56" fmla="*/ 104 w 275"/>
                <a:gd name="T57" fmla="*/ 163 h 311"/>
                <a:gd name="T58" fmla="*/ 99 w 275"/>
                <a:gd name="T59" fmla="*/ 189 h 311"/>
                <a:gd name="T60" fmla="*/ 119 w 275"/>
                <a:gd name="T61" fmla="*/ 185 h 311"/>
                <a:gd name="T62" fmla="*/ 127 w 275"/>
                <a:gd name="T63" fmla="*/ 206 h 311"/>
                <a:gd name="T64" fmla="*/ 148 w 275"/>
                <a:gd name="T65" fmla="*/ 205 h 311"/>
                <a:gd name="T66" fmla="*/ 161 w 275"/>
                <a:gd name="T67" fmla="*/ 181 h 311"/>
                <a:gd name="T68" fmla="*/ 181 w 275"/>
                <a:gd name="T69" fmla="*/ 183 h 311"/>
                <a:gd name="T70" fmla="*/ 172 w 275"/>
                <a:gd name="T71" fmla="*/ 163 h 311"/>
                <a:gd name="T72" fmla="*/ 156 w 275"/>
                <a:gd name="T73" fmla="*/ 167 h 311"/>
                <a:gd name="T74" fmla="*/ 126 w 275"/>
                <a:gd name="T75" fmla="*/ 174 h 311"/>
                <a:gd name="T76" fmla="*/ 119 w 275"/>
                <a:gd name="T77" fmla="*/ 144 h 311"/>
                <a:gd name="T78" fmla="*/ 149 w 275"/>
                <a:gd name="T79" fmla="*/ 137 h 311"/>
                <a:gd name="T80" fmla="*/ 156 w 275"/>
                <a:gd name="T81" fmla="*/ 167 h 311"/>
                <a:gd name="T82" fmla="*/ 148 w 275"/>
                <a:gd name="T83" fmla="*/ 257 h 311"/>
                <a:gd name="T84" fmla="*/ 143 w 275"/>
                <a:gd name="T85" fmla="*/ 274 h 311"/>
                <a:gd name="T86" fmla="*/ 137 w 275"/>
                <a:gd name="T87" fmla="*/ 311 h 311"/>
                <a:gd name="T88" fmla="*/ 132 w 275"/>
                <a:gd name="T89" fmla="*/ 274 h 311"/>
                <a:gd name="T90" fmla="*/ 127 w 275"/>
                <a:gd name="T91" fmla="*/ 257 h 311"/>
                <a:gd name="T92" fmla="*/ 272 w 275"/>
                <a:gd name="T93" fmla="*/ 233 h 311"/>
                <a:gd name="T94" fmla="*/ 237 w 275"/>
                <a:gd name="T95" fmla="*/ 219 h 311"/>
                <a:gd name="T96" fmla="*/ 221 w 275"/>
                <a:gd name="T97" fmla="*/ 215 h 311"/>
                <a:gd name="T98" fmla="*/ 231 w 275"/>
                <a:gd name="T99" fmla="*/ 197 h 311"/>
                <a:gd name="T100" fmla="*/ 243 w 275"/>
                <a:gd name="T101" fmla="*/ 209 h 311"/>
                <a:gd name="T102" fmla="*/ 272 w 275"/>
                <a:gd name="T103" fmla="*/ 233 h 311"/>
                <a:gd name="T104" fmla="*/ 61 w 275"/>
                <a:gd name="T105" fmla="*/ 107 h 311"/>
                <a:gd name="T106" fmla="*/ 215 w 275"/>
                <a:gd name="T107" fmla="*/ 204 h 311"/>
                <a:gd name="T108" fmla="*/ 191 w 275"/>
                <a:gd name="T109" fmla="*/ 189 h 311"/>
                <a:gd name="T110" fmla="*/ 104 w 275"/>
                <a:gd name="T111" fmla="*/ 208 h 311"/>
                <a:gd name="T112" fmla="*/ 85 w 275"/>
                <a:gd name="T113" fmla="*/ 122 h 311"/>
                <a:gd name="T114" fmla="*/ 171 w 275"/>
                <a:gd name="T115" fmla="*/ 102 h 311"/>
                <a:gd name="T116" fmla="*/ 146 w 275"/>
                <a:gd name="T117" fmla="*/ 161 h 311"/>
                <a:gd name="T118" fmla="*/ 129 w 275"/>
                <a:gd name="T119" fmla="*/ 150 h 311"/>
                <a:gd name="T120" fmla="*/ 146 w 275"/>
                <a:gd name="T121" fmla="*/ 161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5" h="311">
                  <a:moveTo>
                    <a:pt x="138" y="53"/>
                  </a:moveTo>
                  <a:cubicBezTo>
                    <a:pt x="134" y="53"/>
                    <a:pt x="131" y="53"/>
                    <a:pt x="127" y="53"/>
                  </a:cubicBezTo>
                  <a:cubicBezTo>
                    <a:pt x="127" y="46"/>
                    <a:pt x="127" y="46"/>
                    <a:pt x="127" y="46"/>
                  </a:cubicBezTo>
                  <a:cubicBezTo>
                    <a:pt x="127" y="42"/>
                    <a:pt x="129" y="39"/>
                    <a:pt x="132" y="37"/>
                  </a:cubicBezTo>
                  <a:cubicBezTo>
                    <a:pt x="130" y="24"/>
                    <a:pt x="128" y="14"/>
                    <a:pt x="128" y="9"/>
                  </a:cubicBezTo>
                  <a:cubicBezTo>
                    <a:pt x="128" y="4"/>
                    <a:pt x="132" y="0"/>
                    <a:pt x="138" y="0"/>
                  </a:cubicBezTo>
                  <a:cubicBezTo>
                    <a:pt x="143" y="0"/>
                    <a:pt x="147" y="4"/>
                    <a:pt x="147" y="9"/>
                  </a:cubicBezTo>
                  <a:cubicBezTo>
                    <a:pt x="147" y="14"/>
                    <a:pt x="145" y="23"/>
                    <a:pt x="143" y="37"/>
                  </a:cubicBezTo>
                  <a:cubicBezTo>
                    <a:pt x="146" y="39"/>
                    <a:pt x="148" y="42"/>
                    <a:pt x="148" y="46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5" y="53"/>
                    <a:pt x="141" y="53"/>
                    <a:pt x="138" y="53"/>
                  </a:cubicBezTo>
                  <a:close/>
                  <a:moveTo>
                    <a:pt x="3" y="77"/>
                  </a:moveTo>
                  <a:cubicBezTo>
                    <a:pt x="6" y="73"/>
                    <a:pt x="11" y="71"/>
                    <a:pt x="16" y="74"/>
                  </a:cubicBezTo>
                  <a:cubicBezTo>
                    <a:pt x="20" y="76"/>
                    <a:pt x="27" y="82"/>
                    <a:pt x="38" y="91"/>
                  </a:cubicBezTo>
                  <a:cubicBezTo>
                    <a:pt x="41" y="90"/>
                    <a:pt x="45" y="90"/>
                    <a:pt x="48" y="91"/>
                  </a:cubicBezTo>
                  <a:cubicBezTo>
                    <a:pt x="55" y="95"/>
                    <a:pt x="55" y="95"/>
                    <a:pt x="55" y="95"/>
                  </a:cubicBezTo>
                  <a:cubicBezTo>
                    <a:pt x="53" y="97"/>
                    <a:pt x="52" y="99"/>
                    <a:pt x="51" y="101"/>
                  </a:cubicBezTo>
                  <a:cubicBezTo>
                    <a:pt x="48" y="105"/>
                    <a:pt x="46" y="109"/>
                    <a:pt x="44" y="113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4" y="108"/>
                    <a:pt x="32" y="105"/>
                    <a:pt x="32" y="101"/>
                  </a:cubicBezTo>
                  <a:cubicBezTo>
                    <a:pt x="20" y="96"/>
                    <a:pt x="10" y="93"/>
                    <a:pt x="6" y="90"/>
                  </a:cubicBezTo>
                  <a:cubicBezTo>
                    <a:pt x="2" y="88"/>
                    <a:pt x="0" y="82"/>
                    <a:pt x="3" y="77"/>
                  </a:cubicBezTo>
                  <a:close/>
                  <a:moveTo>
                    <a:pt x="231" y="113"/>
                  </a:moveTo>
                  <a:cubicBezTo>
                    <a:pt x="228" y="107"/>
                    <a:pt x="225" y="101"/>
                    <a:pt x="221" y="95"/>
                  </a:cubicBezTo>
                  <a:cubicBezTo>
                    <a:pt x="227" y="91"/>
                    <a:pt x="227" y="91"/>
                    <a:pt x="227" y="91"/>
                  </a:cubicBezTo>
                  <a:cubicBezTo>
                    <a:pt x="230" y="90"/>
                    <a:pt x="234" y="90"/>
                    <a:pt x="237" y="91"/>
                  </a:cubicBezTo>
                  <a:cubicBezTo>
                    <a:pt x="248" y="83"/>
                    <a:pt x="256" y="76"/>
                    <a:pt x="259" y="74"/>
                  </a:cubicBezTo>
                  <a:cubicBezTo>
                    <a:pt x="264" y="72"/>
                    <a:pt x="270" y="73"/>
                    <a:pt x="272" y="78"/>
                  </a:cubicBezTo>
                  <a:cubicBezTo>
                    <a:pt x="275" y="82"/>
                    <a:pt x="273" y="88"/>
                    <a:pt x="269" y="91"/>
                  </a:cubicBezTo>
                  <a:cubicBezTo>
                    <a:pt x="265" y="93"/>
                    <a:pt x="256" y="96"/>
                    <a:pt x="243" y="101"/>
                  </a:cubicBezTo>
                  <a:cubicBezTo>
                    <a:pt x="243" y="105"/>
                    <a:pt x="241" y="108"/>
                    <a:pt x="238" y="110"/>
                  </a:cubicBezTo>
                  <a:lnTo>
                    <a:pt x="231" y="113"/>
                  </a:lnTo>
                  <a:close/>
                  <a:moveTo>
                    <a:pt x="44" y="197"/>
                  </a:moveTo>
                  <a:cubicBezTo>
                    <a:pt x="47" y="204"/>
                    <a:pt x="51" y="210"/>
                    <a:pt x="55" y="215"/>
                  </a:cubicBezTo>
                  <a:cubicBezTo>
                    <a:pt x="48" y="219"/>
                    <a:pt x="48" y="219"/>
                    <a:pt x="48" y="219"/>
                  </a:cubicBezTo>
                  <a:cubicBezTo>
                    <a:pt x="45" y="221"/>
                    <a:pt x="41" y="221"/>
                    <a:pt x="38" y="219"/>
                  </a:cubicBezTo>
                  <a:cubicBezTo>
                    <a:pt x="27" y="228"/>
                    <a:pt x="20" y="234"/>
                    <a:pt x="16" y="236"/>
                  </a:cubicBezTo>
                  <a:cubicBezTo>
                    <a:pt x="11" y="239"/>
                    <a:pt x="5" y="237"/>
                    <a:pt x="3" y="233"/>
                  </a:cubicBezTo>
                  <a:cubicBezTo>
                    <a:pt x="0" y="228"/>
                    <a:pt x="2" y="223"/>
                    <a:pt x="6" y="220"/>
                  </a:cubicBezTo>
                  <a:cubicBezTo>
                    <a:pt x="10" y="218"/>
                    <a:pt x="19" y="215"/>
                    <a:pt x="32" y="209"/>
                  </a:cubicBezTo>
                  <a:cubicBezTo>
                    <a:pt x="32" y="206"/>
                    <a:pt x="34" y="203"/>
                    <a:pt x="37" y="201"/>
                  </a:cubicBezTo>
                  <a:lnTo>
                    <a:pt x="44" y="197"/>
                  </a:lnTo>
                  <a:close/>
                  <a:moveTo>
                    <a:pt x="172" y="148"/>
                  </a:moveTo>
                  <a:cubicBezTo>
                    <a:pt x="186" y="139"/>
                    <a:pt x="186" y="139"/>
                    <a:pt x="186" y="139"/>
                  </a:cubicBezTo>
                  <a:cubicBezTo>
                    <a:pt x="184" y="132"/>
                    <a:pt x="181" y="126"/>
                    <a:pt x="176" y="121"/>
                  </a:cubicBezTo>
                  <a:cubicBezTo>
                    <a:pt x="161" y="130"/>
                    <a:pt x="161" y="130"/>
                    <a:pt x="161" y="130"/>
                  </a:cubicBezTo>
                  <a:cubicBezTo>
                    <a:pt x="160" y="128"/>
                    <a:pt x="158" y="127"/>
                    <a:pt x="156" y="126"/>
                  </a:cubicBezTo>
                  <a:cubicBezTo>
                    <a:pt x="154" y="124"/>
                    <a:pt x="151" y="123"/>
                    <a:pt x="148" y="122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5" y="104"/>
                    <a:pt x="141" y="104"/>
                    <a:pt x="138" y="104"/>
                  </a:cubicBezTo>
                  <a:cubicBezTo>
                    <a:pt x="134" y="104"/>
                    <a:pt x="131" y="104"/>
                    <a:pt x="127" y="105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2" y="124"/>
                    <a:pt x="118" y="126"/>
                    <a:pt x="114" y="130"/>
                  </a:cubicBezTo>
                  <a:cubicBezTo>
                    <a:pt x="99" y="121"/>
                    <a:pt x="99" y="121"/>
                    <a:pt x="99" y="121"/>
                  </a:cubicBezTo>
                  <a:cubicBezTo>
                    <a:pt x="98" y="123"/>
                    <a:pt x="96" y="125"/>
                    <a:pt x="94" y="128"/>
                  </a:cubicBezTo>
                  <a:cubicBezTo>
                    <a:pt x="92" y="132"/>
                    <a:pt x="90" y="135"/>
                    <a:pt x="89" y="139"/>
                  </a:cubicBezTo>
                  <a:cubicBezTo>
                    <a:pt x="104" y="148"/>
                    <a:pt x="104" y="148"/>
                    <a:pt x="104" y="148"/>
                  </a:cubicBezTo>
                  <a:cubicBezTo>
                    <a:pt x="103" y="153"/>
                    <a:pt x="103" y="158"/>
                    <a:pt x="104" y="163"/>
                  </a:cubicBezTo>
                  <a:cubicBezTo>
                    <a:pt x="89" y="171"/>
                    <a:pt x="89" y="171"/>
                    <a:pt x="89" y="171"/>
                  </a:cubicBezTo>
                  <a:cubicBezTo>
                    <a:pt x="91" y="178"/>
                    <a:pt x="95" y="184"/>
                    <a:pt x="99" y="189"/>
                  </a:cubicBezTo>
                  <a:cubicBezTo>
                    <a:pt x="114" y="181"/>
                    <a:pt x="114" y="181"/>
                    <a:pt x="114" y="181"/>
                  </a:cubicBezTo>
                  <a:cubicBezTo>
                    <a:pt x="116" y="182"/>
                    <a:pt x="117" y="184"/>
                    <a:pt x="119" y="185"/>
                  </a:cubicBezTo>
                  <a:cubicBezTo>
                    <a:pt x="122" y="186"/>
                    <a:pt x="124" y="188"/>
                    <a:pt x="127" y="188"/>
                  </a:cubicBezTo>
                  <a:cubicBezTo>
                    <a:pt x="127" y="206"/>
                    <a:pt x="127" y="206"/>
                    <a:pt x="127" y="206"/>
                  </a:cubicBezTo>
                  <a:cubicBezTo>
                    <a:pt x="130" y="206"/>
                    <a:pt x="134" y="207"/>
                    <a:pt x="138" y="207"/>
                  </a:cubicBezTo>
                  <a:cubicBezTo>
                    <a:pt x="141" y="207"/>
                    <a:pt x="145" y="206"/>
                    <a:pt x="148" y="205"/>
                  </a:cubicBezTo>
                  <a:cubicBezTo>
                    <a:pt x="148" y="189"/>
                    <a:pt x="148" y="189"/>
                    <a:pt x="148" y="189"/>
                  </a:cubicBezTo>
                  <a:cubicBezTo>
                    <a:pt x="153" y="187"/>
                    <a:pt x="157" y="184"/>
                    <a:pt x="161" y="181"/>
                  </a:cubicBezTo>
                  <a:cubicBezTo>
                    <a:pt x="176" y="189"/>
                    <a:pt x="176" y="189"/>
                    <a:pt x="176" y="189"/>
                  </a:cubicBezTo>
                  <a:cubicBezTo>
                    <a:pt x="178" y="187"/>
                    <a:pt x="180" y="185"/>
                    <a:pt x="181" y="183"/>
                  </a:cubicBezTo>
                  <a:cubicBezTo>
                    <a:pt x="183" y="179"/>
                    <a:pt x="185" y="175"/>
                    <a:pt x="186" y="171"/>
                  </a:cubicBezTo>
                  <a:cubicBezTo>
                    <a:pt x="172" y="163"/>
                    <a:pt x="172" y="163"/>
                    <a:pt x="172" y="163"/>
                  </a:cubicBezTo>
                  <a:cubicBezTo>
                    <a:pt x="173" y="158"/>
                    <a:pt x="173" y="153"/>
                    <a:pt x="172" y="148"/>
                  </a:cubicBezTo>
                  <a:close/>
                  <a:moveTo>
                    <a:pt x="156" y="167"/>
                  </a:moveTo>
                  <a:cubicBezTo>
                    <a:pt x="152" y="173"/>
                    <a:pt x="145" y="177"/>
                    <a:pt x="138" y="177"/>
                  </a:cubicBezTo>
                  <a:cubicBezTo>
                    <a:pt x="133" y="177"/>
                    <a:pt x="129" y="176"/>
                    <a:pt x="126" y="174"/>
                  </a:cubicBezTo>
                  <a:cubicBezTo>
                    <a:pt x="121" y="171"/>
                    <a:pt x="118" y="166"/>
                    <a:pt x="116" y="160"/>
                  </a:cubicBezTo>
                  <a:cubicBezTo>
                    <a:pt x="115" y="154"/>
                    <a:pt x="116" y="149"/>
                    <a:pt x="119" y="144"/>
                  </a:cubicBezTo>
                  <a:cubicBezTo>
                    <a:pt x="123" y="137"/>
                    <a:pt x="130" y="134"/>
                    <a:pt x="138" y="134"/>
                  </a:cubicBezTo>
                  <a:cubicBezTo>
                    <a:pt x="142" y="134"/>
                    <a:pt x="146" y="135"/>
                    <a:pt x="149" y="137"/>
                  </a:cubicBezTo>
                  <a:cubicBezTo>
                    <a:pt x="154" y="140"/>
                    <a:pt x="157" y="145"/>
                    <a:pt x="159" y="150"/>
                  </a:cubicBezTo>
                  <a:cubicBezTo>
                    <a:pt x="160" y="156"/>
                    <a:pt x="159" y="162"/>
                    <a:pt x="156" y="167"/>
                  </a:cubicBezTo>
                  <a:close/>
                  <a:moveTo>
                    <a:pt x="138" y="258"/>
                  </a:moveTo>
                  <a:cubicBezTo>
                    <a:pt x="141" y="258"/>
                    <a:pt x="145" y="257"/>
                    <a:pt x="148" y="257"/>
                  </a:cubicBezTo>
                  <a:cubicBezTo>
                    <a:pt x="148" y="265"/>
                    <a:pt x="148" y="265"/>
                    <a:pt x="148" y="265"/>
                  </a:cubicBezTo>
                  <a:cubicBezTo>
                    <a:pt x="148" y="268"/>
                    <a:pt x="146" y="272"/>
                    <a:pt x="143" y="274"/>
                  </a:cubicBezTo>
                  <a:cubicBezTo>
                    <a:pt x="145" y="287"/>
                    <a:pt x="147" y="297"/>
                    <a:pt x="147" y="301"/>
                  </a:cubicBezTo>
                  <a:cubicBezTo>
                    <a:pt x="147" y="307"/>
                    <a:pt x="143" y="311"/>
                    <a:pt x="137" y="311"/>
                  </a:cubicBezTo>
                  <a:cubicBezTo>
                    <a:pt x="132" y="311"/>
                    <a:pt x="128" y="307"/>
                    <a:pt x="128" y="301"/>
                  </a:cubicBezTo>
                  <a:cubicBezTo>
                    <a:pt x="128" y="297"/>
                    <a:pt x="130" y="287"/>
                    <a:pt x="132" y="274"/>
                  </a:cubicBezTo>
                  <a:cubicBezTo>
                    <a:pt x="129" y="272"/>
                    <a:pt x="127" y="268"/>
                    <a:pt x="127" y="265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31" y="257"/>
                    <a:pt x="134" y="258"/>
                    <a:pt x="138" y="258"/>
                  </a:cubicBezTo>
                  <a:close/>
                  <a:moveTo>
                    <a:pt x="272" y="233"/>
                  </a:moveTo>
                  <a:cubicBezTo>
                    <a:pt x="270" y="238"/>
                    <a:pt x="264" y="239"/>
                    <a:pt x="259" y="237"/>
                  </a:cubicBezTo>
                  <a:cubicBezTo>
                    <a:pt x="255" y="235"/>
                    <a:pt x="248" y="228"/>
                    <a:pt x="237" y="219"/>
                  </a:cubicBezTo>
                  <a:cubicBezTo>
                    <a:pt x="234" y="221"/>
                    <a:pt x="230" y="221"/>
                    <a:pt x="227" y="219"/>
                  </a:cubicBezTo>
                  <a:cubicBezTo>
                    <a:pt x="221" y="215"/>
                    <a:pt x="221" y="215"/>
                    <a:pt x="221" y="215"/>
                  </a:cubicBezTo>
                  <a:cubicBezTo>
                    <a:pt x="222" y="214"/>
                    <a:pt x="223" y="212"/>
                    <a:pt x="224" y="210"/>
                  </a:cubicBezTo>
                  <a:cubicBezTo>
                    <a:pt x="227" y="206"/>
                    <a:pt x="229" y="202"/>
                    <a:pt x="231" y="197"/>
                  </a:cubicBezTo>
                  <a:cubicBezTo>
                    <a:pt x="238" y="201"/>
                    <a:pt x="238" y="201"/>
                    <a:pt x="238" y="201"/>
                  </a:cubicBezTo>
                  <a:cubicBezTo>
                    <a:pt x="241" y="203"/>
                    <a:pt x="243" y="206"/>
                    <a:pt x="243" y="209"/>
                  </a:cubicBezTo>
                  <a:cubicBezTo>
                    <a:pt x="255" y="215"/>
                    <a:pt x="265" y="218"/>
                    <a:pt x="269" y="220"/>
                  </a:cubicBezTo>
                  <a:cubicBezTo>
                    <a:pt x="273" y="223"/>
                    <a:pt x="275" y="229"/>
                    <a:pt x="272" y="233"/>
                  </a:cubicBezTo>
                  <a:close/>
                  <a:moveTo>
                    <a:pt x="186" y="78"/>
                  </a:moveTo>
                  <a:cubicBezTo>
                    <a:pt x="144" y="51"/>
                    <a:pt x="87" y="64"/>
                    <a:pt x="61" y="107"/>
                  </a:cubicBezTo>
                  <a:cubicBezTo>
                    <a:pt x="34" y="149"/>
                    <a:pt x="47" y="205"/>
                    <a:pt x="89" y="232"/>
                  </a:cubicBezTo>
                  <a:cubicBezTo>
                    <a:pt x="132" y="259"/>
                    <a:pt x="188" y="246"/>
                    <a:pt x="215" y="204"/>
                  </a:cubicBezTo>
                  <a:cubicBezTo>
                    <a:pt x="241" y="161"/>
                    <a:pt x="229" y="105"/>
                    <a:pt x="186" y="78"/>
                  </a:cubicBezTo>
                  <a:close/>
                  <a:moveTo>
                    <a:pt x="191" y="189"/>
                  </a:moveTo>
                  <a:cubicBezTo>
                    <a:pt x="179" y="207"/>
                    <a:pt x="159" y="218"/>
                    <a:pt x="138" y="218"/>
                  </a:cubicBezTo>
                  <a:cubicBezTo>
                    <a:pt x="126" y="218"/>
                    <a:pt x="114" y="215"/>
                    <a:pt x="104" y="208"/>
                  </a:cubicBezTo>
                  <a:cubicBezTo>
                    <a:pt x="90" y="199"/>
                    <a:pt x="80" y="185"/>
                    <a:pt x="76" y="169"/>
                  </a:cubicBezTo>
                  <a:cubicBezTo>
                    <a:pt x="73" y="153"/>
                    <a:pt x="76" y="136"/>
                    <a:pt x="85" y="122"/>
                  </a:cubicBezTo>
                  <a:cubicBezTo>
                    <a:pt x="96" y="104"/>
                    <a:pt x="116" y="93"/>
                    <a:pt x="138" y="93"/>
                  </a:cubicBezTo>
                  <a:cubicBezTo>
                    <a:pt x="150" y="93"/>
                    <a:pt x="161" y="96"/>
                    <a:pt x="171" y="102"/>
                  </a:cubicBezTo>
                  <a:cubicBezTo>
                    <a:pt x="200" y="121"/>
                    <a:pt x="209" y="159"/>
                    <a:pt x="191" y="189"/>
                  </a:cubicBezTo>
                  <a:close/>
                  <a:moveTo>
                    <a:pt x="146" y="161"/>
                  </a:moveTo>
                  <a:cubicBezTo>
                    <a:pt x="143" y="166"/>
                    <a:pt x="137" y="167"/>
                    <a:pt x="132" y="164"/>
                  </a:cubicBezTo>
                  <a:cubicBezTo>
                    <a:pt x="127" y="161"/>
                    <a:pt x="126" y="155"/>
                    <a:pt x="129" y="150"/>
                  </a:cubicBezTo>
                  <a:cubicBezTo>
                    <a:pt x="132" y="145"/>
                    <a:pt x="138" y="143"/>
                    <a:pt x="143" y="147"/>
                  </a:cubicBezTo>
                  <a:cubicBezTo>
                    <a:pt x="148" y="150"/>
                    <a:pt x="149" y="156"/>
                    <a:pt x="146" y="16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4" name="文本框 123"/>
          <p:cNvSpPr txBox="1"/>
          <p:nvPr/>
        </p:nvSpPr>
        <p:spPr>
          <a:xfrm>
            <a:off x="355839" y="2737897"/>
            <a:ext cx="1321324" cy="369332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</a:rPr>
              <a:t>已举办活动</a:t>
            </a:r>
            <a:endParaRPr lang="en-US" altLang="zh-CN" sz="2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088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 rot="2732796">
            <a:off x="8084066" y="3664608"/>
            <a:ext cx="3446277" cy="4532692"/>
            <a:chOff x="1026359" y="1205784"/>
            <a:chExt cx="3446277" cy="4532692"/>
          </a:xfrm>
        </p:grpSpPr>
        <p:sp>
          <p:nvSpPr>
            <p:cNvPr id="7" name="任意多边形 6"/>
            <p:cNvSpPr/>
            <p:nvPr/>
          </p:nvSpPr>
          <p:spPr>
            <a:xfrm>
              <a:off x="1313863" y="1781540"/>
              <a:ext cx="3158773" cy="3544231"/>
            </a:xfrm>
            <a:custGeom>
              <a:avLst/>
              <a:gdLst>
                <a:gd name="connsiteX0" fmla="*/ 1465943 w 2075543"/>
                <a:gd name="connsiteY0" fmla="*/ 0 h 2162628"/>
                <a:gd name="connsiteX1" fmla="*/ 2075543 w 2075543"/>
                <a:gd name="connsiteY1" fmla="*/ 653143 h 2162628"/>
                <a:gd name="connsiteX2" fmla="*/ 0 w 2075543"/>
                <a:gd name="connsiteY2" fmla="*/ 2162628 h 2162628"/>
                <a:gd name="connsiteX3" fmla="*/ 1465943 w 2075543"/>
                <a:gd name="connsiteY3" fmla="*/ 0 h 216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5543" h="2162628">
                  <a:moveTo>
                    <a:pt x="1465943" y="0"/>
                  </a:moveTo>
                  <a:lnTo>
                    <a:pt x="2075543" y="653143"/>
                  </a:lnTo>
                  <a:lnTo>
                    <a:pt x="0" y="2162628"/>
                  </a:lnTo>
                  <a:lnTo>
                    <a:pt x="146594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5000"/>
              </a:schemeClr>
            </a:solidFill>
            <a:ln>
              <a:noFill/>
            </a:ln>
            <a:effectLst>
              <a:softEdge rad="266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圆角矩形 2"/>
            <p:cNvSpPr/>
            <p:nvPr/>
          </p:nvSpPr>
          <p:spPr>
            <a:xfrm rot="18900000">
              <a:off x="1026359" y="2031999"/>
              <a:ext cx="3280229" cy="1582057"/>
            </a:xfrm>
            <a:prstGeom prst="roundRect">
              <a:avLst>
                <a:gd name="adj" fmla="val 10245"/>
              </a:avLst>
            </a:prstGeom>
            <a:solidFill>
              <a:srgbClr val="DC6C7C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 rot="2700000">
              <a:off x="59067" y="3527438"/>
              <a:ext cx="3460793" cy="5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21000">
                  <a:schemeClr val="tx1">
                    <a:lumMod val="65000"/>
                    <a:lumOff val="35000"/>
                    <a:alpha val="57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5" name="矩形 4"/>
            <p:cNvSpPr/>
            <p:nvPr/>
          </p:nvSpPr>
          <p:spPr>
            <a:xfrm rot="2700000">
              <a:off x="-209134" y="3612132"/>
              <a:ext cx="3425372" cy="8273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 rot="18900000">
              <a:off x="3303181" y="1205784"/>
              <a:ext cx="551494" cy="1413715"/>
            </a:xfrm>
            <a:custGeom>
              <a:avLst/>
              <a:gdLst>
                <a:gd name="connsiteX0" fmla="*/ 569692 w 617165"/>
                <a:gd name="connsiteY0" fmla="*/ 47473 h 1582057"/>
                <a:gd name="connsiteX1" fmla="*/ 617165 w 617165"/>
                <a:gd name="connsiteY1" fmla="*/ 162082 h 1582057"/>
                <a:gd name="connsiteX2" fmla="*/ 617165 w 617165"/>
                <a:gd name="connsiteY2" fmla="*/ 1419975 h 1582057"/>
                <a:gd name="connsiteX3" fmla="*/ 455083 w 617165"/>
                <a:gd name="connsiteY3" fmla="*/ 1582057 h 1582057"/>
                <a:gd name="connsiteX4" fmla="*/ 0 w 617165"/>
                <a:gd name="connsiteY4" fmla="*/ 1582057 h 1582057"/>
                <a:gd name="connsiteX5" fmla="*/ 0 w 617165"/>
                <a:gd name="connsiteY5" fmla="*/ 0 h 1582057"/>
                <a:gd name="connsiteX6" fmla="*/ 455083 w 617165"/>
                <a:gd name="connsiteY6" fmla="*/ 0 h 1582057"/>
                <a:gd name="connsiteX7" fmla="*/ 569692 w 617165"/>
                <a:gd name="connsiteY7" fmla="*/ 47473 h 15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7165" h="1582057">
                  <a:moveTo>
                    <a:pt x="569692" y="47473"/>
                  </a:moveTo>
                  <a:cubicBezTo>
                    <a:pt x="599024" y="76804"/>
                    <a:pt x="617165" y="117325"/>
                    <a:pt x="617165" y="162082"/>
                  </a:cubicBezTo>
                  <a:lnTo>
                    <a:pt x="617165" y="1419975"/>
                  </a:lnTo>
                  <a:cubicBezTo>
                    <a:pt x="617165" y="1509490"/>
                    <a:pt x="544598" y="1582057"/>
                    <a:pt x="455083" y="1582057"/>
                  </a:cubicBezTo>
                  <a:lnTo>
                    <a:pt x="0" y="1582057"/>
                  </a:lnTo>
                  <a:lnTo>
                    <a:pt x="0" y="0"/>
                  </a:lnTo>
                  <a:lnTo>
                    <a:pt x="455083" y="0"/>
                  </a:lnTo>
                  <a:cubicBezTo>
                    <a:pt x="499841" y="0"/>
                    <a:pt x="540361" y="18141"/>
                    <a:pt x="569692" y="474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 rot="2732796">
            <a:off x="6997708" y="2470902"/>
            <a:ext cx="3446277" cy="4532692"/>
            <a:chOff x="1026359" y="1205784"/>
            <a:chExt cx="3446277" cy="4532692"/>
          </a:xfrm>
        </p:grpSpPr>
        <p:sp>
          <p:nvSpPr>
            <p:cNvPr id="13" name="任意多边形 12"/>
            <p:cNvSpPr/>
            <p:nvPr/>
          </p:nvSpPr>
          <p:spPr>
            <a:xfrm>
              <a:off x="1313863" y="1781540"/>
              <a:ext cx="3158773" cy="3544231"/>
            </a:xfrm>
            <a:custGeom>
              <a:avLst/>
              <a:gdLst>
                <a:gd name="connsiteX0" fmla="*/ 1465943 w 2075543"/>
                <a:gd name="connsiteY0" fmla="*/ 0 h 2162628"/>
                <a:gd name="connsiteX1" fmla="*/ 2075543 w 2075543"/>
                <a:gd name="connsiteY1" fmla="*/ 653143 h 2162628"/>
                <a:gd name="connsiteX2" fmla="*/ 0 w 2075543"/>
                <a:gd name="connsiteY2" fmla="*/ 2162628 h 2162628"/>
                <a:gd name="connsiteX3" fmla="*/ 1465943 w 2075543"/>
                <a:gd name="connsiteY3" fmla="*/ 0 h 216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5543" h="2162628">
                  <a:moveTo>
                    <a:pt x="1465943" y="0"/>
                  </a:moveTo>
                  <a:lnTo>
                    <a:pt x="2075543" y="653143"/>
                  </a:lnTo>
                  <a:lnTo>
                    <a:pt x="0" y="2162628"/>
                  </a:lnTo>
                  <a:lnTo>
                    <a:pt x="146594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5000"/>
              </a:schemeClr>
            </a:solidFill>
            <a:ln>
              <a:noFill/>
            </a:ln>
            <a:effectLst>
              <a:softEdge rad="266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圆角矩形 13"/>
            <p:cNvSpPr/>
            <p:nvPr/>
          </p:nvSpPr>
          <p:spPr>
            <a:xfrm rot="18900000">
              <a:off x="1026359" y="2031999"/>
              <a:ext cx="3280229" cy="1582057"/>
            </a:xfrm>
            <a:prstGeom prst="roundRect">
              <a:avLst>
                <a:gd name="adj" fmla="val 10245"/>
              </a:avLst>
            </a:prstGeom>
            <a:solidFill>
              <a:srgbClr val="F1AF5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 rot="2700000">
              <a:off x="59067" y="3527438"/>
              <a:ext cx="3460793" cy="5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21000">
                  <a:schemeClr val="tx1">
                    <a:lumMod val="65000"/>
                    <a:lumOff val="35000"/>
                    <a:alpha val="57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16" name="矩形 15"/>
            <p:cNvSpPr/>
            <p:nvPr/>
          </p:nvSpPr>
          <p:spPr>
            <a:xfrm rot="2700000">
              <a:off x="-209134" y="3612132"/>
              <a:ext cx="3425372" cy="8273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 rot="18900000">
              <a:off x="3303181" y="1205784"/>
              <a:ext cx="551494" cy="1413715"/>
            </a:xfrm>
            <a:custGeom>
              <a:avLst/>
              <a:gdLst>
                <a:gd name="connsiteX0" fmla="*/ 569692 w 617165"/>
                <a:gd name="connsiteY0" fmla="*/ 47473 h 1582057"/>
                <a:gd name="connsiteX1" fmla="*/ 617165 w 617165"/>
                <a:gd name="connsiteY1" fmla="*/ 162082 h 1582057"/>
                <a:gd name="connsiteX2" fmla="*/ 617165 w 617165"/>
                <a:gd name="connsiteY2" fmla="*/ 1419975 h 1582057"/>
                <a:gd name="connsiteX3" fmla="*/ 455083 w 617165"/>
                <a:gd name="connsiteY3" fmla="*/ 1582057 h 1582057"/>
                <a:gd name="connsiteX4" fmla="*/ 0 w 617165"/>
                <a:gd name="connsiteY4" fmla="*/ 1582057 h 1582057"/>
                <a:gd name="connsiteX5" fmla="*/ 0 w 617165"/>
                <a:gd name="connsiteY5" fmla="*/ 0 h 1582057"/>
                <a:gd name="connsiteX6" fmla="*/ 455083 w 617165"/>
                <a:gd name="connsiteY6" fmla="*/ 0 h 1582057"/>
                <a:gd name="connsiteX7" fmla="*/ 569692 w 617165"/>
                <a:gd name="connsiteY7" fmla="*/ 47473 h 15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7165" h="1582057">
                  <a:moveTo>
                    <a:pt x="569692" y="47473"/>
                  </a:moveTo>
                  <a:cubicBezTo>
                    <a:pt x="599024" y="76804"/>
                    <a:pt x="617165" y="117325"/>
                    <a:pt x="617165" y="162082"/>
                  </a:cubicBezTo>
                  <a:lnTo>
                    <a:pt x="617165" y="1419975"/>
                  </a:lnTo>
                  <a:cubicBezTo>
                    <a:pt x="617165" y="1509490"/>
                    <a:pt x="544598" y="1582057"/>
                    <a:pt x="455083" y="1582057"/>
                  </a:cubicBezTo>
                  <a:lnTo>
                    <a:pt x="0" y="1582057"/>
                  </a:lnTo>
                  <a:lnTo>
                    <a:pt x="0" y="0"/>
                  </a:lnTo>
                  <a:lnTo>
                    <a:pt x="455083" y="0"/>
                  </a:lnTo>
                  <a:cubicBezTo>
                    <a:pt x="499841" y="0"/>
                    <a:pt x="540361" y="18141"/>
                    <a:pt x="569692" y="474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 rot="2732796">
            <a:off x="5947761" y="1317262"/>
            <a:ext cx="3446277" cy="4532692"/>
            <a:chOff x="1026359" y="1205784"/>
            <a:chExt cx="3446277" cy="4532692"/>
          </a:xfrm>
        </p:grpSpPr>
        <p:sp>
          <p:nvSpPr>
            <p:cNvPr id="19" name="任意多边形 18"/>
            <p:cNvSpPr/>
            <p:nvPr/>
          </p:nvSpPr>
          <p:spPr>
            <a:xfrm>
              <a:off x="1313863" y="1781540"/>
              <a:ext cx="3158773" cy="3544231"/>
            </a:xfrm>
            <a:custGeom>
              <a:avLst/>
              <a:gdLst>
                <a:gd name="connsiteX0" fmla="*/ 1465943 w 2075543"/>
                <a:gd name="connsiteY0" fmla="*/ 0 h 2162628"/>
                <a:gd name="connsiteX1" fmla="*/ 2075543 w 2075543"/>
                <a:gd name="connsiteY1" fmla="*/ 653143 h 2162628"/>
                <a:gd name="connsiteX2" fmla="*/ 0 w 2075543"/>
                <a:gd name="connsiteY2" fmla="*/ 2162628 h 2162628"/>
                <a:gd name="connsiteX3" fmla="*/ 1465943 w 2075543"/>
                <a:gd name="connsiteY3" fmla="*/ 0 h 216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5543" h="2162628">
                  <a:moveTo>
                    <a:pt x="1465943" y="0"/>
                  </a:moveTo>
                  <a:lnTo>
                    <a:pt x="2075543" y="653143"/>
                  </a:lnTo>
                  <a:lnTo>
                    <a:pt x="0" y="2162628"/>
                  </a:lnTo>
                  <a:lnTo>
                    <a:pt x="146594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5000"/>
              </a:schemeClr>
            </a:solidFill>
            <a:ln>
              <a:noFill/>
            </a:ln>
            <a:effectLst>
              <a:softEdge rad="266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圆角矩形 19"/>
            <p:cNvSpPr/>
            <p:nvPr/>
          </p:nvSpPr>
          <p:spPr>
            <a:xfrm rot="18900000">
              <a:off x="1026359" y="2031999"/>
              <a:ext cx="3280229" cy="1582057"/>
            </a:xfrm>
            <a:prstGeom prst="roundRect">
              <a:avLst>
                <a:gd name="adj" fmla="val 10245"/>
              </a:avLst>
            </a:prstGeom>
            <a:solidFill>
              <a:srgbClr val="56A8BD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 rot="2700000">
              <a:off x="59067" y="3527438"/>
              <a:ext cx="3460793" cy="5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21000">
                  <a:schemeClr val="tx1">
                    <a:lumMod val="65000"/>
                    <a:lumOff val="35000"/>
                    <a:alpha val="57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22" name="矩形 21"/>
            <p:cNvSpPr/>
            <p:nvPr/>
          </p:nvSpPr>
          <p:spPr>
            <a:xfrm rot="2700000">
              <a:off x="-209134" y="3612132"/>
              <a:ext cx="3425372" cy="8273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 rot="18900000">
              <a:off x="3303181" y="1205784"/>
              <a:ext cx="551494" cy="1413715"/>
            </a:xfrm>
            <a:custGeom>
              <a:avLst/>
              <a:gdLst>
                <a:gd name="connsiteX0" fmla="*/ 569692 w 617165"/>
                <a:gd name="connsiteY0" fmla="*/ 47473 h 1582057"/>
                <a:gd name="connsiteX1" fmla="*/ 617165 w 617165"/>
                <a:gd name="connsiteY1" fmla="*/ 162082 h 1582057"/>
                <a:gd name="connsiteX2" fmla="*/ 617165 w 617165"/>
                <a:gd name="connsiteY2" fmla="*/ 1419975 h 1582057"/>
                <a:gd name="connsiteX3" fmla="*/ 455083 w 617165"/>
                <a:gd name="connsiteY3" fmla="*/ 1582057 h 1582057"/>
                <a:gd name="connsiteX4" fmla="*/ 0 w 617165"/>
                <a:gd name="connsiteY4" fmla="*/ 1582057 h 1582057"/>
                <a:gd name="connsiteX5" fmla="*/ 0 w 617165"/>
                <a:gd name="connsiteY5" fmla="*/ 0 h 1582057"/>
                <a:gd name="connsiteX6" fmla="*/ 455083 w 617165"/>
                <a:gd name="connsiteY6" fmla="*/ 0 h 1582057"/>
                <a:gd name="connsiteX7" fmla="*/ 569692 w 617165"/>
                <a:gd name="connsiteY7" fmla="*/ 47473 h 15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7165" h="1582057">
                  <a:moveTo>
                    <a:pt x="569692" y="47473"/>
                  </a:moveTo>
                  <a:cubicBezTo>
                    <a:pt x="599024" y="76804"/>
                    <a:pt x="617165" y="117325"/>
                    <a:pt x="617165" y="162082"/>
                  </a:cubicBezTo>
                  <a:lnTo>
                    <a:pt x="617165" y="1419975"/>
                  </a:lnTo>
                  <a:cubicBezTo>
                    <a:pt x="617165" y="1509490"/>
                    <a:pt x="544598" y="1582057"/>
                    <a:pt x="455083" y="1582057"/>
                  </a:cubicBezTo>
                  <a:lnTo>
                    <a:pt x="0" y="1582057"/>
                  </a:lnTo>
                  <a:lnTo>
                    <a:pt x="0" y="0"/>
                  </a:lnTo>
                  <a:lnTo>
                    <a:pt x="455083" y="0"/>
                  </a:lnTo>
                  <a:cubicBezTo>
                    <a:pt x="499841" y="0"/>
                    <a:pt x="540361" y="18141"/>
                    <a:pt x="569692" y="474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 rot="2732796">
            <a:off x="4815925" y="163623"/>
            <a:ext cx="3446277" cy="4532692"/>
            <a:chOff x="1026359" y="1205784"/>
            <a:chExt cx="3446277" cy="4532692"/>
          </a:xfrm>
        </p:grpSpPr>
        <p:sp>
          <p:nvSpPr>
            <p:cNvPr id="25" name="任意多边形 24"/>
            <p:cNvSpPr/>
            <p:nvPr/>
          </p:nvSpPr>
          <p:spPr>
            <a:xfrm>
              <a:off x="1313863" y="1781540"/>
              <a:ext cx="3158773" cy="3544231"/>
            </a:xfrm>
            <a:custGeom>
              <a:avLst/>
              <a:gdLst>
                <a:gd name="connsiteX0" fmla="*/ 1465943 w 2075543"/>
                <a:gd name="connsiteY0" fmla="*/ 0 h 2162628"/>
                <a:gd name="connsiteX1" fmla="*/ 2075543 w 2075543"/>
                <a:gd name="connsiteY1" fmla="*/ 653143 h 2162628"/>
                <a:gd name="connsiteX2" fmla="*/ 0 w 2075543"/>
                <a:gd name="connsiteY2" fmla="*/ 2162628 h 2162628"/>
                <a:gd name="connsiteX3" fmla="*/ 1465943 w 2075543"/>
                <a:gd name="connsiteY3" fmla="*/ 0 h 216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5543" h="2162628">
                  <a:moveTo>
                    <a:pt x="1465943" y="0"/>
                  </a:moveTo>
                  <a:lnTo>
                    <a:pt x="2075543" y="653143"/>
                  </a:lnTo>
                  <a:lnTo>
                    <a:pt x="0" y="2162628"/>
                  </a:lnTo>
                  <a:lnTo>
                    <a:pt x="146594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5000"/>
              </a:schemeClr>
            </a:solidFill>
            <a:ln>
              <a:noFill/>
            </a:ln>
            <a:effectLst>
              <a:softEdge rad="266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圆角矩形 25"/>
            <p:cNvSpPr/>
            <p:nvPr/>
          </p:nvSpPr>
          <p:spPr>
            <a:xfrm rot="18900000">
              <a:off x="1026359" y="2031999"/>
              <a:ext cx="3280229" cy="1582057"/>
            </a:xfrm>
            <a:prstGeom prst="roundRect">
              <a:avLst>
                <a:gd name="adj" fmla="val 10245"/>
              </a:avLst>
            </a:prstGeom>
            <a:solidFill>
              <a:srgbClr val="3A3A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 rot="2700000">
              <a:off x="59067" y="3527438"/>
              <a:ext cx="3460793" cy="5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21000">
                  <a:schemeClr val="tx1">
                    <a:lumMod val="65000"/>
                    <a:lumOff val="35000"/>
                    <a:alpha val="57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  <a:effectLst>
              <a:softEdge rad="127000"/>
            </a:effectLst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 useBgFill="1">
          <p:nvSpPr>
            <p:cNvPr id="28" name="矩形 27"/>
            <p:cNvSpPr/>
            <p:nvPr/>
          </p:nvSpPr>
          <p:spPr>
            <a:xfrm rot="2700000">
              <a:off x="-209134" y="3612132"/>
              <a:ext cx="3425372" cy="8273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8900000">
              <a:off x="3303181" y="1205784"/>
              <a:ext cx="551494" cy="1413715"/>
            </a:xfrm>
            <a:custGeom>
              <a:avLst/>
              <a:gdLst>
                <a:gd name="connsiteX0" fmla="*/ 569692 w 617165"/>
                <a:gd name="connsiteY0" fmla="*/ 47473 h 1582057"/>
                <a:gd name="connsiteX1" fmla="*/ 617165 w 617165"/>
                <a:gd name="connsiteY1" fmla="*/ 162082 h 1582057"/>
                <a:gd name="connsiteX2" fmla="*/ 617165 w 617165"/>
                <a:gd name="connsiteY2" fmla="*/ 1419975 h 1582057"/>
                <a:gd name="connsiteX3" fmla="*/ 455083 w 617165"/>
                <a:gd name="connsiteY3" fmla="*/ 1582057 h 1582057"/>
                <a:gd name="connsiteX4" fmla="*/ 0 w 617165"/>
                <a:gd name="connsiteY4" fmla="*/ 1582057 h 1582057"/>
                <a:gd name="connsiteX5" fmla="*/ 0 w 617165"/>
                <a:gd name="connsiteY5" fmla="*/ 0 h 1582057"/>
                <a:gd name="connsiteX6" fmla="*/ 455083 w 617165"/>
                <a:gd name="connsiteY6" fmla="*/ 0 h 1582057"/>
                <a:gd name="connsiteX7" fmla="*/ 569692 w 617165"/>
                <a:gd name="connsiteY7" fmla="*/ 47473 h 15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7165" h="1582057">
                  <a:moveTo>
                    <a:pt x="569692" y="47473"/>
                  </a:moveTo>
                  <a:cubicBezTo>
                    <a:pt x="599024" y="76804"/>
                    <a:pt x="617165" y="117325"/>
                    <a:pt x="617165" y="162082"/>
                  </a:cubicBezTo>
                  <a:lnTo>
                    <a:pt x="617165" y="1419975"/>
                  </a:lnTo>
                  <a:cubicBezTo>
                    <a:pt x="617165" y="1509490"/>
                    <a:pt x="544598" y="1582057"/>
                    <a:pt x="455083" y="1582057"/>
                  </a:cubicBezTo>
                  <a:lnTo>
                    <a:pt x="0" y="1582057"/>
                  </a:lnTo>
                  <a:lnTo>
                    <a:pt x="0" y="0"/>
                  </a:lnTo>
                  <a:lnTo>
                    <a:pt x="455083" y="0"/>
                  </a:lnTo>
                  <a:cubicBezTo>
                    <a:pt x="499841" y="0"/>
                    <a:pt x="540361" y="18141"/>
                    <a:pt x="569692" y="4747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任意多边形 30"/>
          <p:cNvSpPr/>
          <p:nvPr/>
        </p:nvSpPr>
        <p:spPr>
          <a:xfrm rot="2732796">
            <a:off x="3803041" y="-303980"/>
            <a:ext cx="3158773" cy="3544231"/>
          </a:xfrm>
          <a:custGeom>
            <a:avLst/>
            <a:gdLst>
              <a:gd name="connsiteX0" fmla="*/ 1465943 w 2075543"/>
              <a:gd name="connsiteY0" fmla="*/ 0 h 2162628"/>
              <a:gd name="connsiteX1" fmla="*/ 2075543 w 2075543"/>
              <a:gd name="connsiteY1" fmla="*/ 653143 h 2162628"/>
              <a:gd name="connsiteX2" fmla="*/ 0 w 2075543"/>
              <a:gd name="connsiteY2" fmla="*/ 2162628 h 2162628"/>
              <a:gd name="connsiteX3" fmla="*/ 1465943 w 2075543"/>
              <a:gd name="connsiteY3" fmla="*/ 0 h 216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5543" h="2162628">
                <a:moveTo>
                  <a:pt x="1465943" y="0"/>
                </a:moveTo>
                <a:lnTo>
                  <a:pt x="2075543" y="653143"/>
                </a:lnTo>
                <a:lnTo>
                  <a:pt x="0" y="2162628"/>
                </a:lnTo>
                <a:lnTo>
                  <a:pt x="1465943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5000"/>
            </a:schemeClr>
          </a:solidFill>
          <a:ln>
            <a:noFill/>
          </a:ln>
          <a:effectLst>
            <a:softEdge rad="266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 rot="32796">
            <a:off x="4186921" y="3549"/>
            <a:ext cx="3280229" cy="1582057"/>
          </a:xfrm>
          <a:prstGeom prst="roundRect">
            <a:avLst>
              <a:gd name="adj" fmla="val 10245"/>
            </a:avLst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5432796">
            <a:off x="3224486" y="1001129"/>
            <a:ext cx="2766820" cy="504000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21000">
                <a:schemeClr val="tx1">
                  <a:lumMod val="65000"/>
                  <a:lumOff val="35000"/>
                  <a:alpha val="57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34" name="矩形 33"/>
          <p:cNvSpPr/>
          <p:nvPr/>
        </p:nvSpPr>
        <p:spPr>
          <a:xfrm rot="5432796">
            <a:off x="2946012" y="749774"/>
            <a:ext cx="2488441" cy="8273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 rot="32796">
            <a:off x="6840159" y="101479"/>
            <a:ext cx="551494" cy="1413715"/>
          </a:xfrm>
          <a:custGeom>
            <a:avLst/>
            <a:gdLst>
              <a:gd name="connsiteX0" fmla="*/ 569692 w 617165"/>
              <a:gd name="connsiteY0" fmla="*/ 47473 h 1582057"/>
              <a:gd name="connsiteX1" fmla="*/ 617165 w 617165"/>
              <a:gd name="connsiteY1" fmla="*/ 162082 h 1582057"/>
              <a:gd name="connsiteX2" fmla="*/ 617165 w 617165"/>
              <a:gd name="connsiteY2" fmla="*/ 1419975 h 1582057"/>
              <a:gd name="connsiteX3" fmla="*/ 455083 w 617165"/>
              <a:gd name="connsiteY3" fmla="*/ 1582057 h 1582057"/>
              <a:gd name="connsiteX4" fmla="*/ 0 w 617165"/>
              <a:gd name="connsiteY4" fmla="*/ 1582057 h 1582057"/>
              <a:gd name="connsiteX5" fmla="*/ 0 w 617165"/>
              <a:gd name="connsiteY5" fmla="*/ 0 h 1582057"/>
              <a:gd name="connsiteX6" fmla="*/ 455083 w 617165"/>
              <a:gd name="connsiteY6" fmla="*/ 0 h 1582057"/>
              <a:gd name="connsiteX7" fmla="*/ 569692 w 617165"/>
              <a:gd name="connsiteY7" fmla="*/ 47473 h 158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7165" h="1582057">
                <a:moveTo>
                  <a:pt x="569692" y="47473"/>
                </a:moveTo>
                <a:cubicBezTo>
                  <a:pt x="599024" y="76804"/>
                  <a:pt x="617165" y="117325"/>
                  <a:pt x="617165" y="162082"/>
                </a:cubicBezTo>
                <a:lnTo>
                  <a:pt x="617165" y="1419975"/>
                </a:lnTo>
                <a:cubicBezTo>
                  <a:pt x="617165" y="1509490"/>
                  <a:pt x="544598" y="1582057"/>
                  <a:pt x="455083" y="1582057"/>
                </a:cubicBezTo>
                <a:lnTo>
                  <a:pt x="0" y="1582057"/>
                </a:lnTo>
                <a:lnTo>
                  <a:pt x="0" y="0"/>
                </a:lnTo>
                <a:lnTo>
                  <a:pt x="455083" y="0"/>
                </a:lnTo>
                <a:cubicBezTo>
                  <a:pt x="499841" y="0"/>
                  <a:pt x="540361" y="18141"/>
                  <a:pt x="569692" y="4747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 rot="32796">
            <a:off x="6840260" y="-84305"/>
            <a:ext cx="5261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 rot="32796">
            <a:off x="7982705" y="1067077"/>
            <a:ext cx="5004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 rot="32796">
            <a:off x="9121144" y="2218458"/>
            <a:ext cx="4828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 rot="32796">
            <a:off x="10180967" y="3369840"/>
            <a:ext cx="5405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 rot="32796">
            <a:off x="11277598" y="4574929"/>
            <a:ext cx="4603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</a:t>
            </a:r>
            <a:endParaRPr lang="zh-CN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4" name="组合 43"/>
          <p:cNvGrpSpPr/>
          <p:nvPr/>
        </p:nvGrpSpPr>
        <p:grpSpPr>
          <a:xfrm rot="2732796">
            <a:off x="4882654" y="470631"/>
            <a:ext cx="415036" cy="415035"/>
            <a:chOff x="4549775" y="536575"/>
            <a:chExt cx="539751" cy="539750"/>
          </a:xfrm>
        </p:grpSpPr>
        <p:sp>
          <p:nvSpPr>
            <p:cNvPr id="41" name="Freeform 53"/>
            <p:cNvSpPr>
              <a:spLocks/>
            </p:cNvSpPr>
            <p:nvPr/>
          </p:nvSpPr>
          <p:spPr bwMode="auto">
            <a:xfrm>
              <a:off x="4732338" y="536575"/>
              <a:ext cx="134938" cy="131763"/>
            </a:xfrm>
            <a:custGeom>
              <a:avLst/>
              <a:gdLst>
                <a:gd name="T0" fmla="*/ 46 w 48"/>
                <a:gd name="T1" fmla="*/ 29 h 47"/>
                <a:gd name="T2" fmla="*/ 46 w 48"/>
                <a:gd name="T3" fmla="*/ 24 h 47"/>
                <a:gd name="T4" fmla="*/ 24 w 48"/>
                <a:gd name="T5" fmla="*/ 1 h 47"/>
                <a:gd name="T6" fmla="*/ 21 w 48"/>
                <a:gd name="T7" fmla="*/ 0 h 47"/>
                <a:gd name="T8" fmla="*/ 18 w 48"/>
                <a:gd name="T9" fmla="*/ 1 h 47"/>
                <a:gd name="T10" fmla="*/ 0 w 48"/>
                <a:gd name="T11" fmla="*/ 19 h 47"/>
                <a:gd name="T12" fmla="*/ 28 w 48"/>
                <a:gd name="T13" fmla="*/ 47 h 47"/>
                <a:gd name="T14" fmla="*/ 46 w 48"/>
                <a:gd name="T15" fmla="*/ 2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47">
                  <a:moveTo>
                    <a:pt x="46" y="29"/>
                  </a:moveTo>
                  <a:cubicBezTo>
                    <a:pt x="48" y="28"/>
                    <a:pt x="48" y="25"/>
                    <a:pt x="46" y="24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3" y="0"/>
                    <a:pt x="22" y="0"/>
                    <a:pt x="21" y="0"/>
                  </a:cubicBezTo>
                  <a:cubicBezTo>
                    <a:pt x="20" y="0"/>
                    <a:pt x="19" y="0"/>
                    <a:pt x="18" y="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8" y="47"/>
                    <a:pt x="28" y="47"/>
                    <a:pt x="28" y="47"/>
                  </a:cubicBezTo>
                  <a:lnTo>
                    <a:pt x="46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54"/>
            <p:cNvSpPr>
              <a:spLocks/>
            </p:cNvSpPr>
            <p:nvPr/>
          </p:nvSpPr>
          <p:spPr bwMode="auto">
            <a:xfrm>
              <a:off x="4549775" y="606425"/>
              <a:ext cx="469900" cy="469900"/>
            </a:xfrm>
            <a:custGeom>
              <a:avLst/>
              <a:gdLst>
                <a:gd name="T0" fmla="*/ 100 w 167"/>
                <a:gd name="T1" fmla="*/ 118 h 167"/>
                <a:gd name="T2" fmla="*/ 76 w 167"/>
                <a:gd name="T3" fmla="*/ 127 h 167"/>
                <a:gd name="T4" fmla="*/ 51 w 167"/>
                <a:gd name="T5" fmla="*/ 116 h 167"/>
                <a:gd name="T6" fmla="*/ 40 w 167"/>
                <a:gd name="T7" fmla="*/ 91 h 167"/>
                <a:gd name="T8" fmla="*/ 51 w 167"/>
                <a:gd name="T9" fmla="*/ 65 h 167"/>
                <a:gd name="T10" fmla="*/ 88 w 167"/>
                <a:gd name="T11" fmla="*/ 28 h 167"/>
                <a:gd name="T12" fmla="*/ 60 w 167"/>
                <a:gd name="T13" fmla="*/ 0 h 167"/>
                <a:gd name="T14" fmla="*/ 22 w 167"/>
                <a:gd name="T15" fmla="*/ 37 h 167"/>
                <a:gd name="T16" fmla="*/ 22 w 167"/>
                <a:gd name="T17" fmla="*/ 37 h 167"/>
                <a:gd name="T18" fmla="*/ 0 w 167"/>
                <a:gd name="T19" fmla="*/ 91 h 167"/>
                <a:gd name="T20" fmla="*/ 22 w 167"/>
                <a:gd name="T21" fmla="*/ 145 h 167"/>
                <a:gd name="T22" fmla="*/ 76 w 167"/>
                <a:gd name="T23" fmla="*/ 167 h 167"/>
                <a:gd name="T24" fmla="*/ 130 w 167"/>
                <a:gd name="T25" fmla="*/ 145 h 167"/>
                <a:gd name="T26" fmla="*/ 130 w 167"/>
                <a:gd name="T27" fmla="*/ 144 h 167"/>
                <a:gd name="T28" fmla="*/ 167 w 167"/>
                <a:gd name="T29" fmla="*/ 107 h 167"/>
                <a:gd name="T30" fmla="*/ 139 w 167"/>
                <a:gd name="T31" fmla="*/ 79 h 167"/>
                <a:gd name="T32" fmla="*/ 100 w 167"/>
                <a:gd name="T33" fmla="*/ 11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7" h="167">
                  <a:moveTo>
                    <a:pt x="100" y="118"/>
                  </a:moveTo>
                  <a:cubicBezTo>
                    <a:pt x="94" y="124"/>
                    <a:pt x="85" y="127"/>
                    <a:pt x="76" y="127"/>
                  </a:cubicBezTo>
                  <a:cubicBezTo>
                    <a:pt x="67" y="127"/>
                    <a:pt x="57" y="123"/>
                    <a:pt x="51" y="116"/>
                  </a:cubicBezTo>
                  <a:cubicBezTo>
                    <a:pt x="44" y="110"/>
                    <a:pt x="40" y="100"/>
                    <a:pt x="40" y="91"/>
                  </a:cubicBezTo>
                  <a:cubicBezTo>
                    <a:pt x="40" y="81"/>
                    <a:pt x="44" y="72"/>
                    <a:pt x="51" y="65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8" y="52"/>
                    <a:pt x="0" y="71"/>
                    <a:pt x="0" y="91"/>
                  </a:cubicBezTo>
                  <a:cubicBezTo>
                    <a:pt x="0" y="111"/>
                    <a:pt x="8" y="130"/>
                    <a:pt x="22" y="145"/>
                  </a:cubicBezTo>
                  <a:cubicBezTo>
                    <a:pt x="37" y="159"/>
                    <a:pt x="56" y="167"/>
                    <a:pt x="76" y="167"/>
                  </a:cubicBezTo>
                  <a:cubicBezTo>
                    <a:pt x="96" y="167"/>
                    <a:pt x="116" y="159"/>
                    <a:pt x="130" y="145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39" y="79"/>
                    <a:pt x="139" y="79"/>
                    <a:pt x="139" y="79"/>
                  </a:cubicBezTo>
                  <a:lnTo>
                    <a:pt x="100" y="1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55"/>
            <p:cNvSpPr>
              <a:spLocks/>
            </p:cNvSpPr>
            <p:nvPr/>
          </p:nvSpPr>
          <p:spPr bwMode="auto">
            <a:xfrm>
              <a:off x="4957763" y="758825"/>
              <a:ext cx="131763" cy="134938"/>
            </a:xfrm>
            <a:custGeom>
              <a:avLst/>
              <a:gdLst>
                <a:gd name="T0" fmla="*/ 46 w 47"/>
                <a:gd name="T1" fmla="*/ 24 h 48"/>
                <a:gd name="T2" fmla="*/ 23 w 47"/>
                <a:gd name="T3" fmla="*/ 2 h 48"/>
                <a:gd name="T4" fmla="*/ 18 w 47"/>
                <a:gd name="T5" fmla="*/ 2 h 48"/>
                <a:gd name="T6" fmla="*/ 0 w 47"/>
                <a:gd name="T7" fmla="*/ 20 h 48"/>
                <a:gd name="T8" fmla="*/ 28 w 47"/>
                <a:gd name="T9" fmla="*/ 48 h 48"/>
                <a:gd name="T10" fmla="*/ 46 w 47"/>
                <a:gd name="T11" fmla="*/ 29 h 48"/>
                <a:gd name="T12" fmla="*/ 47 w 47"/>
                <a:gd name="T13" fmla="*/ 27 h 48"/>
                <a:gd name="T14" fmla="*/ 46 w 47"/>
                <a:gd name="T15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48">
                  <a:moveTo>
                    <a:pt x="46" y="24"/>
                  </a:moveTo>
                  <a:cubicBezTo>
                    <a:pt x="23" y="2"/>
                    <a:pt x="23" y="2"/>
                    <a:pt x="23" y="2"/>
                  </a:cubicBezTo>
                  <a:cubicBezTo>
                    <a:pt x="22" y="0"/>
                    <a:pt x="19" y="1"/>
                    <a:pt x="18" y="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7" y="29"/>
                    <a:pt x="47" y="28"/>
                    <a:pt x="47" y="27"/>
                  </a:cubicBezTo>
                  <a:cubicBezTo>
                    <a:pt x="47" y="25"/>
                    <a:pt x="47" y="24"/>
                    <a:pt x="46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" name="组合 62"/>
          <p:cNvGrpSpPr/>
          <p:nvPr/>
        </p:nvGrpSpPr>
        <p:grpSpPr>
          <a:xfrm rot="32796">
            <a:off x="9268574" y="5386740"/>
            <a:ext cx="376265" cy="363511"/>
            <a:chOff x="549275" y="533400"/>
            <a:chExt cx="561975" cy="542926"/>
          </a:xfrm>
          <a:solidFill>
            <a:schemeClr val="bg1"/>
          </a:solidFill>
        </p:grpSpPr>
        <p:sp>
          <p:nvSpPr>
            <p:cNvPr id="45" name="Freeform 16"/>
            <p:cNvSpPr>
              <a:spLocks noEditPoints="1"/>
            </p:cNvSpPr>
            <p:nvPr/>
          </p:nvSpPr>
          <p:spPr bwMode="auto">
            <a:xfrm>
              <a:off x="549275" y="649288"/>
              <a:ext cx="463550" cy="427038"/>
            </a:xfrm>
            <a:custGeom>
              <a:avLst/>
              <a:gdLst>
                <a:gd name="T0" fmla="*/ 149 w 165"/>
                <a:gd name="T1" fmla="*/ 38 h 152"/>
                <a:gd name="T2" fmla="*/ 147 w 165"/>
                <a:gd name="T3" fmla="*/ 34 h 152"/>
                <a:gd name="T4" fmla="*/ 137 w 165"/>
                <a:gd name="T5" fmla="*/ 22 h 152"/>
                <a:gd name="T6" fmla="*/ 125 w 165"/>
                <a:gd name="T7" fmla="*/ 12 h 152"/>
                <a:gd name="T8" fmla="*/ 121 w 165"/>
                <a:gd name="T9" fmla="*/ 10 h 152"/>
                <a:gd name="T10" fmla="*/ 118 w 165"/>
                <a:gd name="T11" fmla="*/ 8 h 152"/>
                <a:gd name="T12" fmla="*/ 83 w 165"/>
                <a:gd name="T13" fmla="*/ 0 h 152"/>
                <a:gd name="T14" fmla="*/ 29 w 165"/>
                <a:gd name="T15" fmla="*/ 22 h 152"/>
                <a:gd name="T16" fmla="*/ 29 w 165"/>
                <a:gd name="T17" fmla="*/ 130 h 152"/>
                <a:gd name="T18" fmla="*/ 83 w 165"/>
                <a:gd name="T19" fmla="*/ 152 h 152"/>
                <a:gd name="T20" fmla="*/ 137 w 165"/>
                <a:gd name="T21" fmla="*/ 130 h 152"/>
                <a:gd name="T22" fmla="*/ 151 w 165"/>
                <a:gd name="T23" fmla="*/ 41 h 152"/>
                <a:gd name="T24" fmla="*/ 149 w 165"/>
                <a:gd name="T25" fmla="*/ 38 h 152"/>
                <a:gd name="T26" fmla="*/ 83 w 165"/>
                <a:gd name="T27" fmla="*/ 32 h 152"/>
                <a:gd name="T28" fmla="*/ 52 w 165"/>
                <a:gd name="T29" fmla="*/ 45 h 152"/>
                <a:gd name="T30" fmla="*/ 39 w 165"/>
                <a:gd name="T31" fmla="*/ 76 h 152"/>
                <a:gd name="T32" fmla="*/ 52 w 165"/>
                <a:gd name="T33" fmla="*/ 107 h 152"/>
                <a:gd name="T34" fmla="*/ 52 w 165"/>
                <a:gd name="T35" fmla="*/ 113 h 152"/>
                <a:gd name="T36" fmla="*/ 49 w 165"/>
                <a:gd name="T37" fmla="*/ 114 h 152"/>
                <a:gd name="T38" fmla="*/ 46 w 165"/>
                <a:gd name="T39" fmla="*/ 113 h 152"/>
                <a:gd name="T40" fmla="*/ 31 w 165"/>
                <a:gd name="T41" fmla="*/ 76 h 152"/>
                <a:gd name="T42" fmla="*/ 46 w 165"/>
                <a:gd name="T43" fmla="*/ 39 h 152"/>
                <a:gd name="T44" fmla="*/ 83 w 165"/>
                <a:gd name="T45" fmla="*/ 24 h 152"/>
                <a:gd name="T46" fmla="*/ 87 w 165"/>
                <a:gd name="T47" fmla="*/ 28 h 152"/>
                <a:gd name="T48" fmla="*/ 83 w 165"/>
                <a:gd name="T49" fmla="*/ 3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65" h="152">
                  <a:moveTo>
                    <a:pt x="149" y="38"/>
                  </a:moveTo>
                  <a:cubicBezTo>
                    <a:pt x="148" y="37"/>
                    <a:pt x="147" y="35"/>
                    <a:pt x="147" y="34"/>
                  </a:cubicBezTo>
                  <a:cubicBezTo>
                    <a:pt x="144" y="30"/>
                    <a:pt x="141" y="26"/>
                    <a:pt x="137" y="22"/>
                  </a:cubicBezTo>
                  <a:cubicBezTo>
                    <a:pt x="133" y="18"/>
                    <a:pt x="129" y="15"/>
                    <a:pt x="125" y="12"/>
                  </a:cubicBezTo>
                  <a:cubicBezTo>
                    <a:pt x="124" y="12"/>
                    <a:pt x="122" y="11"/>
                    <a:pt x="121" y="10"/>
                  </a:cubicBezTo>
                  <a:cubicBezTo>
                    <a:pt x="120" y="9"/>
                    <a:pt x="119" y="9"/>
                    <a:pt x="118" y="8"/>
                  </a:cubicBezTo>
                  <a:cubicBezTo>
                    <a:pt x="107" y="3"/>
                    <a:pt x="95" y="0"/>
                    <a:pt x="83" y="0"/>
                  </a:cubicBezTo>
                  <a:cubicBezTo>
                    <a:pt x="63" y="0"/>
                    <a:pt x="44" y="8"/>
                    <a:pt x="29" y="22"/>
                  </a:cubicBezTo>
                  <a:cubicBezTo>
                    <a:pt x="0" y="52"/>
                    <a:pt x="0" y="100"/>
                    <a:pt x="29" y="130"/>
                  </a:cubicBezTo>
                  <a:cubicBezTo>
                    <a:pt x="44" y="144"/>
                    <a:pt x="63" y="152"/>
                    <a:pt x="83" y="152"/>
                  </a:cubicBezTo>
                  <a:cubicBezTo>
                    <a:pt x="103" y="152"/>
                    <a:pt x="123" y="144"/>
                    <a:pt x="137" y="130"/>
                  </a:cubicBezTo>
                  <a:cubicBezTo>
                    <a:pt x="161" y="106"/>
                    <a:pt x="165" y="70"/>
                    <a:pt x="151" y="41"/>
                  </a:cubicBezTo>
                  <a:cubicBezTo>
                    <a:pt x="150" y="40"/>
                    <a:pt x="150" y="39"/>
                    <a:pt x="149" y="38"/>
                  </a:cubicBezTo>
                  <a:close/>
                  <a:moveTo>
                    <a:pt x="83" y="32"/>
                  </a:moveTo>
                  <a:cubicBezTo>
                    <a:pt x="71" y="32"/>
                    <a:pt x="60" y="36"/>
                    <a:pt x="52" y="45"/>
                  </a:cubicBezTo>
                  <a:cubicBezTo>
                    <a:pt x="44" y="53"/>
                    <a:pt x="39" y="64"/>
                    <a:pt x="39" y="76"/>
                  </a:cubicBezTo>
                  <a:cubicBezTo>
                    <a:pt x="39" y="88"/>
                    <a:pt x="44" y="99"/>
                    <a:pt x="52" y="107"/>
                  </a:cubicBezTo>
                  <a:cubicBezTo>
                    <a:pt x="54" y="109"/>
                    <a:pt x="54" y="111"/>
                    <a:pt x="52" y="113"/>
                  </a:cubicBezTo>
                  <a:cubicBezTo>
                    <a:pt x="51" y="113"/>
                    <a:pt x="50" y="114"/>
                    <a:pt x="49" y="114"/>
                  </a:cubicBezTo>
                  <a:cubicBezTo>
                    <a:pt x="48" y="114"/>
                    <a:pt x="47" y="113"/>
                    <a:pt x="46" y="113"/>
                  </a:cubicBezTo>
                  <a:cubicBezTo>
                    <a:pt x="37" y="103"/>
                    <a:pt x="31" y="90"/>
                    <a:pt x="31" y="76"/>
                  </a:cubicBezTo>
                  <a:cubicBezTo>
                    <a:pt x="31" y="62"/>
                    <a:pt x="37" y="49"/>
                    <a:pt x="46" y="39"/>
                  </a:cubicBezTo>
                  <a:cubicBezTo>
                    <a:pt x="56" y="29"/>
                    <a:pt x="69" y="24"/>
                    <a:pt x="83" y="24"/>
                  </a:cubicBezTo>
                  <a:cubicBezTo>
                    <a:pt x="85" y="24"/>
                    <a:pt x="87" y="26"/>
                    <a:pt x="87" y="28"/>
                  </a:cubicBezTo>
                  <a:cubicBezTo>
                    <a:pt x="87" y="30"/>
                    <a:pt x="85" y="32"/>
                    <a:pt x="83" y="3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7"/>
            <p:cNvSpPr>
              <a:spLocks/>
            </p:cNvSpPr>
            <p:nvPr/>
          </p:nvSpPr>
          <p:spPr bwMode="auto">
            <a:xfrm>
              <a:off x="896938" y="623888"/>
              <a:ext cx="123825" cy="123825"/>
            </a:xfrm>
            <a:custGeom>
              <a:avLst/>
              <a:gdLst>
                <a:gd name="T0" fmla="*/ 31 w 44"/>
                <a:gd name="T1" fmla="*/ 19 h 44"/>
                <a:gd name="T2" fmla="*/ 31 w 44"/>
                <a:gd name="T3" fmla="*/ 19 h 44"/>
                <a:gd name="T4" fmla="*/ 42 w 44"/>
                <a:gd name="T5" fmla="*/ 8 h 44"/>
                <a:gd name="T6" fmla="*/ 42 w 44"/>
                <a:gd name="T7" fmla="*/ 2 h 44"/>
                <a:gd name="T8" fmla="*/ 36 w 44"/>
                <a:gd name="T9" fmla="*/ 2 h 44"/>
                <a:gd name="T10" fmla="*/ 25 w 44"/>
                <a:gd name="T11" fmla="*/ 13 h 44"/>
                <a:gd name="T12" fmla="*/ 25 w 44"/>
                <a:gd name="T13" fmla="*/ 13 h 44"/>
                <a:gd name="T14" fmla="*/ 15 w 44"/>
                <a:gd name="T15" fmla="*/ 2 h 44"/>
                <a:gd name="T16" fmla="*/ 9 w 44"/>
                <a:gd name="T17" fmla="*/ 2 h 44"/>
                <a:gd name="T18" fmla="*/ 0 w 44"/>
                <a:gd name="T19" fmla="*/ 11 h 44"/>
                <a:gd name="T20" fmla="*/ 1 w 44"/>
                <a:gd name="T21" fmla="*/ 12 h 44"/>
                <a:gd name="T22" fmla="*/ 7 w 44"/>
                <a:gd name="T23" fmla="*/ 16 h 44"/>
                <a:gd name="T24" fmla="*/ 19 w 44"/>
                <a:gd name="T25" fmla="*/ 26 h 44"/>
                <a:gd name="T26" fmla="*/ 28 w 44"/>
                <a:gd name="T27" fmla="*/ 37 h 44"/>
                <a:gd name="T28" fmla="*/ 31 w 44"/>
                <a:gd name="T29" fmla="*/ 41 h 44"/>
                <a:gd name="T30" fmla="*/ 33 w 44"/>
                <a:gd name="T31" fmla="*/ 44 h 44"/>
                <a:gd name="T32" fmla="*/ 42 w 44"/>
                <a:gd name="T33" fmla="*/ 35 h 44"/>
                <a:gd name="T34" fmla="*/ 42 w 44"/>
                <a:gd name="T35" fmla="*/ 29 h 44"/>
                <a:gd name="T36" fmla="*/ 31 w 44"/>
                <a:gd name="T37" fmla="*/ 1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" h="44">
                  <a:moveTo>
                    <a:pt x="31" y="19"/>
                  </a:moveTo>
                  <a:cubicBezTo>
                    <a:pt x="31" y="19"/>
                    <a:pt x="31" y="19"/>
                    <a:pt x="31" y="19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4" y="6"/>
                    <a:pt x="44" y="4"/>
                    <a:pt x="42" y="2"/>
                  </a:cubicBezTo>
                  <a:cubicBezTo>
                    <a:pt x="40" y="0"/>
                    <a:pt x="38" y="0"/>
                    <a:pt x="36" y="2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3" y="0"/>
                    <a:pt x="10" y="0"/>
                    <a:pt x="9" y="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2"/>
                    <a:pt x="1" y="12"/>
                    <a:pt x="1" y="12"/>
                  </a:cubicBezTo>
                  <a:cubicBezTo>
                    <a:pt x="3" y="13"/>
                    <a:pt x="5" y="14"/>
                    <a:pt x="7" y="16"/>
                  </a:cubicBezTo>
                  <a:cubicBezTo>
                    <a:pt x="11" y="19"/>
                    <a:pt x="15" y="22"/>
                    <a:pt x="19" y="26"/>
                  </a:cubicBezTo>
                  <a:cubicBezTo>
                    <a:pt x="22" y="29"/>
                    <a:pt x="26" y="33"/>
                    <a:pt x="28" y="37"/>
                  </a:cubicBezTo>
                  <a:cubicBezTo>
                    <a:pt x="29" y="39"/>
                    <a:pt x="30" y="40"/>
                    <a:pt x="31" y="41"/>
                  </a:cubicBezTo>
                  <a:cubicBezTo>
                    <a:pt x="31" y="42"/>
                    <a:pt x="32" y="43"/>
                    <a:pt x="33" y="44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4" y="34"/>
                    <a:pt x="44" y="31"/>
                    <a:pt x="42" y="29"/>
                  </a:cubicBezTo>
                  <a:lnTo>
                    <a:pt x="31" y="1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8"/>
            <p:cNvSpPr>
              <a:spLocks/>
            </p:cNvSpPr>
            <p:nvPr/>
          </p:nvSpPr>
          <p:spPr bwMode="auto">
            <a:xfrm>
              <a:off x="1041400" y="533400"/>
              <a:ext cx="69850" cy="69850"/>
            </a:xfrm>
            <a:custGeom>
              <a:avLst/>
              <a:gdLst>
                <a:gd name="T0" fmla="*/ 4 w 25"/>
                <a:gd name="T1" fmla="*/ 25 h 25"/>
                <a:gd name="T2" fmla="*/ 7 w 25"/>
                <a:gd name="T3" fmla="*/ 24 h 25"/>
                <a:gd name="T4" fmla="*/ 23 w 25"/>
                <a:gd name="T5" fmla="*/ 8 h 25"/>
                <a:gd name="T6" fmla="*/ 23 w 25"/>
                <a:gd name="T7" fmla="*/ 2 h 25"/>
                <a:gd name="T8" fmla="*/ 17 w 25"/>
                <a:gd name="T9" fmla="*/ 2 h 25"/>
                <a:gd name="T10" fmla="*/ 1 w 25"/>
                <a:gd name="T11" fmla="*/ 18 h 25"/>
                <a:gd name="T12" fmla="*/ 1 w 25"/>
                <a:gd name="T13" fmla="*/ 24 h 25"/>
                <a:gd name="T14" fmla="*/ 4 w 25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5">
                  <a:moveTo>
                    <a:pt x="4" y="25"/>
                  </a:moveTo>
                  <a:cubicBezTo>
                    <a:pt x="5" y="25"/>
                    <a:pt x="6" y="24"/>
                    <a:pt x="7" y="24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5" y="6"/>
                    <a:pt x="25" y="4"/>
                    <a:pt x="23" y="2"/>
                  </a:cubicBezTo>
                  <a:cubicBezTo>
                    <a:pt x="21" y="0"/>
                    <a:pt x="19" y="0"/>
                    <a:pt x="17" y="2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20"/>
                    <a:pt x="0" y="22"/>
                    <a:pt x="1" y="24"/>
                  </a:cubicBezTo>
                  <a:cubicBezTo>
                    <a:pt x="2" y="24"/>
                    <a:pt x="3" y="25"/>
                    <a:pt x="4" y="2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9"/>
            <p:cNvSpPr>
              <a:spLocks/>
            </p:cNvSpPr>
            <p:nvPr/>
          </p:nvSpPr>
          <p:spPr bwMode="auto">
            <a:xfrm>
              <a:off x="1041400" y="625475"/>
              <a:ext cx="66675" cy="23813"/>
            </a:xfrm>
            <a:custGeom>
              <a:avLst/>
              <a:gdLst>
                <a:gd name="T0" fmla="*/ 20 w 24"/>
                <a:gd name="T1" fmla="*/ 0 h 8"/>
                <a:gd name="T2" fmla="*/ 4 w 24"/>
                <a:gd name="T3" fmla="*/ 0 h 8"/>
                <a:gd name="T4" fmla="*/ 0 w 24"/>
                <a:gd name="T5" fmla="*/ 4 h 8"/>
                <a:gd name="T6" fmla="*/ 4 w 24"/>
                <a:gd name="T7" fmla="*/ 8 h 8"/>
                <a:gd name="T8" fmla="*/ 20 w 24"/>
                <a:gd name="T9" fmla="*/ 8 h 8"/>
                <a:gd name="T10" fmla="*/ 24 w 24"/>
                <a:gd name="T11" fmla="*/ 4 h 8"/>
                <a:gd name="T12" fmla="*/ 20 w 24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8">
                  <a:moveTo>
                    <a:pt x="2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2" y="8"/>
                    <a:pt x="24" y="6"/>
                    <a:pt x="24" y="4"/>
                  </a:cubicBezTo>
                  <a:cubicBezTo>
                    <a:pt x="24" y="2"/>
                    <a:pt x="22" y="0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0"/>
            <p:cNvSpPr>
              <a:spLocks/>
            </p:cNvSpPr>
            <p:nvPr/>
          </p:nvSpPr>
          <p:spPr bwMode="auto">
            <a:xfrm>
              <a:off x="1041400" y="668338"/>
              <a:ext cx="69850" cy="58738"/>
            </a:xfrm>
            <a:custGeom>
              <a:avLst/>
              <a:gdLst>
                <a:gd name="T0" fmla="*/ 7 w 25"/>
                <a:gd name="T1" fmla="*/ 2 h 21"/>
                <a:gd name="T2" fmla="*/ 1 w 25"/>
                <a:gd name="T3" fmla="*/ 2 h 21"/>
                <a:gd name="T4" fmla="*/ 2 w 25"/>
                <a:gd name="T5" fmla="*/ 8 h 21"/>
                <a:gd name="T6" fmla="*/ 18 w 25"/>
                <a:gd name="T7" fmla="*/ 20 h 21"/>
                <a:gd name="T8" fmla="*/ 20 w 25"/>
                <a:gd name="T9" fmla="*/ 21 h 21"/>
                <a:gd name="T10" fmla="*/ 23 w 25"/>
                <a:gd name="T11" fmla="*/ 19 h 21"/>
                <a:gd name="T12" fmla="*/ 23 w 25"/>
                <a:gd name="T13" fmla="*/ 14 h 21"/>
                <a:gd name="T14" fmla="*/ 7 w 25"/>
                <a:gd name="T1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1">
                  <a:moveTo>
                    <a:pt x="7" y="2"/>
                  </a:moveTo>
                  <a:cubicBezTo>
                    <a:pt x="5" y="0"/>
                    <a:pt x="2" y="1"/>
                    <a:pt x="1" y="2"/>
                  </a:cubicBezTo>
                  <a:cubicBezTo>
                    <a:pt x="0" y="4"/>
                    <a:pt x="0" y="7"/>
                    <a:pt x="2" y="8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1" y="21"/>
                    <a:pt x="23" y="20"/>
                    <a:pt x="23" y="19"/>
                  </a:cubicBezTo>
                  <a:cubicBezTo>
                    <a:pt x="25" y="17"/>
                    <a:pt x="24" y="15"/>
                    <a:pt x="23" y="14"/>
                  </a:cubicBezTo>
                  <a:lnTo>
                    <a:pt x="7" y="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1"/>
            <p:cNvSpPr>
              <a:spLocks/>
            </p:cNvSpPr>
            <p:nvPr/>
          </p:nvSpPr>
          <p:spPr bwMode="auto">
            <a:xfrm>
              <a:off x="995363" y="536575"/>
              <a:ext cx="23813" cy="66675"/>
            </a:xfrm>
            <a:custGeom>
              <a:avLst/>
              <a:gdLst>
                <a:gd name="T0" fmla="*/ 4 w 8"/>
                <a:gd name="T1" fmla="*/ 24 h 24"/>
                <a:gd name="T2" fmla="*/ 8 w 8"/>
                <a:gd name="T3" fmla="*/ 20 h 24"/>
                <a:gd name="T4" fmla="*/ 8 w 8"/>
                <a:gd name="T5" fmla="*/ 4 h 24"/>
                <a:gd name="T6" fmla="*/ 4 w 8"/>
                <a:gd name="T7" fmla="*/ 0 h 24"/>
                <a:gd name="T8" fmla="*/ 0 w 8"/>
                <a:gd name="T9" fmla="*/ 4 h 24"/>
                <a:gd name="T10" fmla="*/ 0 w 8"/>
                <a:gd name="T11" fmla="*/ 20 h 24"/>
                <a:gd name="T12" fmla="*/ 4 w 8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">
                  <a:moveTo>
                    <a:pt x="4" y="24"/>
                  </a:moveTo>
                  <a:cubicBezTo>
                    <a:pt x="6" y="24"/>
                    <a:pt x="8" y="22"/>
                    <a:pt x="8" y="2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2"/>
                    <a:pt x="2" y="24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22"/>
            <p:cNvSpPr>
              <a:spLocks/>
            </p:cNvSpPr>
            <p:nvPr/>
          </p:nvSpPr>
          <p:spPr bwMode="auto">
            <a:xfrm>
              <a:off x="917575" y="533400"/>
              <a:ext cx="58738" cy="69850"/>
            </a:xfrm>
            <a:custGeom>
              <a:avLst/>
              <a:gdLst>
                <a:gd name="T0" fmla="*/ 13 w 21"/>
                <a:gd name="T1" fmla="*/ 23 h 25"/>
                <a:gd name="T2" fmla="*/ 16 w 21"/>
                <a:gd name="T3" fmla="*/ 25 h 25"/>
                <a:gd name="T4" fmla="*/ 19 w 21"/>
                <a:gd name="T5" fmla="*/ 24 h 25"/>
                <a:gd name="T6" fmla="*/ 19 w 21"/>
                <a:gd name="T7" fmla="*/ 18 h 25"/>
                <a:gd name="T8" fmla="*/ 7 w 21"/>
                <a:gd name="T9" fmla="*/ 2 h 25"/>
                <a:gd name="T10" fmla="*/ 2 w 21"/>
                <a:gd name="T11" fmla="*/ 2 h 25"/>
                <a:gd name="T12" fmla="*/ 1 w 21"/>
                <a:gd name="T13" fmla="*/ 7 h 25"/>
                <a:gd name="T14" fmla="*/ 13 w 21"/>
                <a:gd name="T15" fmla="*/ 2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25">
                  <a:moveTo>
                    <a:pt x="13" y="23"/>
                  </a:moveTo>
                  <a:cubicBezTo>
                    <a:pt x="14" y="24"/>
                    <a:pt x="15" y="25"/>
                    <a:pt x="16" y="25"/>
                  </a:cubicBezTo>
                  <a:cubicBezTo>
                    <a:pt x="17" y="25"/>
                    <a:pt x="18" y="25"/>
                    <a:pt x="19" y="24"/>
                  </a:cubicBezTo>
                  <a:cubicBezTo>
                    <a:pt x="20" y="23"/>
                    <a:pt x="21" y="20"/>
                    <a:pt x="19" y="18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1"/>
                    <a:pt x="3" y="0"/>
                    <a:pt x="2" y="2"/>
                  </a:cubicBezTo>
                  <a:cubicBezTo>
                    <a:pt x="0" y="3"/>
                    <a:pt x="0" y="5"/>
                    <a:pt x="1" y="7"/>
                  </a:cubicBezTo>
                  <a:lnTo>
                    <a:pt x="13" y="2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 rot="32796">
            <a:off x="8216684" y="4221483"/>
            <a:ext cx="254216" cy="323203"/>
            <a:chOff x="3290888" y="533400"/>
            <a:chExt cx="427038" cy="542925"/>
          </a:xfrm>
          <a:solidFill>
            <a:schemeClr val="bg1"/>
          </a:solidFill>
        </p:grpSpPr>
        <p:sp>
          <p:nvSpPr>
            <p:cNvPr id="52" name="Freeform 25"/>
            <p:cNvSpPr>
              <a:spLocks/>
            </p:cNvSpPr>
            <p:nvPr/>
          </p:nvSpPr>
          <p:spPr bwMode="auto">
            <a:xfrm>
              <a:off x="3290888" y="533400"/>
              <a:ext cx="427038" cy="542925"/>
            </a:xfrm>
            <a:custGeom>
              <a:avLst/>
              <a:gdLst>
                <a:gd name="T0" fmla="*/ 108 w 152"/>
                <a:gd name="T1" fmla="*/ 161 h 193"/>
                <a:gd name="T2" fmla="*/ 68 w 152"/>
                <a:gd name="T3" fmla="*/ 161 h 193"/>
                <a:gd name="T4" fmla="*/ 68 w 152"/>
                <a:gd name="T5" fmla="*/ 145 h 193"/>
                <a:gd name="T6" fmla="*/ 121 w 152"/>
                <a:gd name="T7" fmla="*/ 122 h 193"/>
                <a:gd name="T8" fmla="*/ 130 w 152"/>
                <a:gd name="T9" fmla="*/ 19 h 193"/>
                <a:gd name="T10" fmla="*/ 130 w 152"/>
                <a:gd name="T11" fmla="*/ 18 h 193"/>
                <a:gd name="T12" fmla="*/ 130 w 152"/>
                <a:gd name="T13" fmla="*/ 18 h 193"/>
                <a:gd name="T14" fmla="*/ 128 w 152"/>
                <a:gd name="T15" fmla="*/ 14 h 193"/>
                <a:gd name="T16" fmla="*/ 130 w 152"/>
                <a:gd name="T17" fmla="*/ 10 h 193"/>
                <a:gd name="T18" fmla="*/ 137 w 152"/>
                <a:gd name="T19" fmla="*/ 10 h 193"/>
                <a:gd name="T20" fmla="*/ 143 w 152"/>
                <a:gd name="T21" fmla="*/ 10 h 193"/>
                <a:gd name="T22" fmla="*/ 143 w 152"/>
                <a:gd name="T23" fmla="*/ 5 h 193"/>
                <a:gd name="T24" fmla="*/ 124 w 152"/>
                <a:gd name="T25" fmla="*/ 5 h 193"/>
                <a:gd name="T26" fmla="*/ 120 w 152"/>
                <a:gd name="T27" fmla="*/ 14 h 193"/>
                <a:gd name="T28" fmla="*/ 124 w 152"/>
                <a:gd name="T29" fmla="*/ 23 h 193"/>
                <a:gd name="T30" fmla="*/ 124 w 152"/>
                <a:gd name="T31" fmla="*/ 23 h 193"/>
                <a:gd name="T32" fmla="*/ 115 w 152"/>
                <a:gd name="T33" fmla="*/ 116 h 193"/>
                <a:gd name="T34" fmla="*/ 23 w 152"/>
                <a:gd name="T35" fmla="*/ 124 h 193"/>
                <a:gd name="T36" fmla="*/ 23 w 152"/>
                <a:gd name="T37" fmla="*/ 124 h 193"/>
                <a:gd name="T38" fmla="*/ 4 w 152"/>
                <a:gd name="T39" fmla="*/ 125 h 193"/>
                <a:gd name="T40" fmla="*/ 0 w 152"/>
                <a:gd name="T41" fmla="*/ 134 h 193"/>
                <a:gd name="T42" fmla="*/ 4 w 152"/>
                <a:gd name="T43" fmla="*/ 144 h 193"/>
                <a:gd name="T44" fmla="*/ 7 w 152"/>
                <a:gd name="T45" fmla="*/ 145 h 193"/>
                <a:gd name="T46" fmla="*/ 10 w 152"/>
                <a:gd name="T47" fmla="*/ 144 h 193"/>
                <a:gd name="T48" fmla="*/ 10 w 152"/>
                <a:gd name="T49" fmla="*/ 138 h 193"/>
                <a:gd name="T50" fmla="*/ 8 w 152"/>
                <a:gd name="T51" fmla="*/ 134 h 193"/>
                <a:gd name="T52" fmla="*/ 10 w 152"/>
                <a:gd name="T53" fmla="*/ 130 h 193"/>
                <a:gd name="T54" fmla="*/ 18 w 152"/>
                <a:gd name="T55" fmla="*/ 130 h 193"/>
                <a:gd name="T56" fmla="*/ 18 w 152"/>
                <a:gd name="T57" fmla="*/ 131 h 193"/>
                <a:gd name="T58" fmla="*/ 18 w 152"/>
                <a:gd name="T59" fmla="*/ 131 h 193"/>
                <a:gd name="T60" fmla="*/ 60 w 152"/>
                <a:gd name="T61" fmla="*/ 145 h 193"/>
                <a:gd name="T62" fmla="*/ 60 w 152"/>
                <a:gd name="T63" fmla="*/ 161 h 193"/>
                <a:gd name="T64" fmla="*/ 20 w 152"/>
                <a:gd name="T65" fmla="*/ 161 h 193"/>
                <a:gd name="T66" fmla="*/ 0 w 152"/>
                <a:gd name="T67" fmla="*/ 181 h 193"/>
                <a:gd name="T68" fmla="*/ 0 w 152"/>
                <a:gd name="T69" fmla="*/ 189 h 193"/>
                <a:gd name="T70" fmla="*/ 4 w 152"/>
                <a:gd name="T71" fmla="*/ 193 h 193"/>
                <a:gd name="T72" fmla="*/ 124 w 152"/>
                <a:gd name="T73" fmla="*/ 193 h 193"/>
                <a:gd name="T74" fmla="*/ 128 w 152"/>
                <a:gd name="T75" fmla="*/ 189 h 193"/>
                <a:gd name="T76" fmla="*/ 128 w 152"/>
                <a:gd name="T77" fmla="*/ 181 h 193"/>
                <a:gd name="T78" fmla="*/ 108 w 152"/>
                <a:gd name="T79" fmla="*/ 16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2" h="193">
                  <a:moveTo>
                    <a:pt x="108" y="161"/>
                  </a:moveTo>
                  <a:cubicBezTo>
                    <a:pt x="68" y="161"/>
                    <a:pt x="68" y="161"/>
                    <a:pt x="68" y="161"/>
                  </a:cubicBezTo>
                  <a:cubicBezTo>
                    <a:pt x="68" y="145"/>
                    <a:pt x="68" y="145"/>
                    <a:pt x="68" y="145"/>
                  </a:cubicBezTo>
                  <a:cubicBezTo>
                    <a:pt x="88" y="144"/>
                    <a:pt x="107" y="136"/>
                    <a:pt x="121" y="122"/>
                  </a:cubicBezTo>
                  <a:cubicBezTo>
                    <a:pt x="148" y="94"/>
                    <a:pt x="152" y="50"/>
                    <a:pt x="130" y="19"/>
                  </a:cubicBezTo>
                  <a:cubicBezTo>
                    <a:pt x="130" y="18"/>
                    <a:pt x="130" y="18"/>
                    <a:pt x="130" y="18"/>
                  </a:cubicBezTo>
                  <a:cubicBezTo>
                    <a:pt x="130" y="18"/>
                    <a:pt x="130" y="18"/>
                    <a:pt x="130" y="18"/>
                  </a:cubicBezTo>
                  <a:cubicBezTo>
                    <a:pt x="129" y="17"/>
                    <a:pt x="128" y="16"/>
                    <a:pt x="128" y="14"/>
                  </a:cubicBezTo>
                  <a:cubicBezTo>
                    <a:pt x="128" y="13"/>
                    <a:pt x="129" y="11"/>
                    <a:pt x="130" y="10"/>
                  </a:cubicBezTo>
                  <a:cubicBezTo>
                    <a:pt x="132" y="8"/>
                    <a:pt x="135" y="8"/>
                    <a:pt x="137" y="10"/>
                  </a:cubicBezTo>
                  <a:cubicBezTo>
                    <a:pt x="139" y="12"/>
                    <a:pt x="141" y="12"/>
                    <a:pt x="143" y="10"/>
                  </a:cubicBezTo>
                  <a:cubicBezTo>
                    <a:pt x="144" y="9"/>
                    <a:pt x="144" y="6"/>
                    <a:pt x="143" y="5"/>
                  </a:cubicBezTo>
                  <a:cubicBezTo>
                    <a:pt x="138" y="0"/>
                    <a:pt x="129" y="0"/>
                    <a:pt x="124" y="5"/>
                  </a:cubicBezTo>
                  <a:cubicBezTo>
                    <a:pt x="121" y="7"/>
                    <a:pt x="120" y="11"/>
                    <a:pt x="120" y="14"/>
                  </a:cubicBezTo>
                  <a:cubicBezTo>
                    <a:pt x="120" y="18"/>
                    <a:pt x="121" y="21"/>
                    <a:pt x="124" y="23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43" y="52"/>
                    <a:pt x="140" y="92"/>
                    <a:pt x="115" y="116"/>
                  </a:cubicBezTo>
                  <a:cubicBezTo>
                    <a:pt x="91" y="140"/>
                    <a:pt x="51" y="144"/>
                    <a:pt x="23" y="124"/>
                  </a:cubicBezTo>
                  <a:cubicBezTo>
                    <a:pt x="23" y="124"/>
                    <a:pt x="23" y="124"/>
                    <a:pt x="23" y="124"/>
                  </a:cubicBezTo>
                  <a:cubicBezTo>
                    <a:pt x="17" y="120"/>
                    <a:pt x="9" y="120"/>
                    <a:pt x="4" y="125"/>
                  </a:cubicBezTo>
                  <a:cubicBezTo>
                    <a:pt x="2" y="127"/>
                    <a:pt x="0" y="131"/>
                    <a:pt x="0" y="134"/>
                  </a:cubicBezTo>
                  <a:cubicBezTo>
                    <a:pt x="0" y="138"/>
                    <a:pt x="2" y="141"/>
                    <a:pt x="4" y="144"/>
                  </a:cubicBezTo>
                  <a:cubicBezTo>
                    <a:pt x="5" y="144"/>
                    <a:pt x="6" y="145"/>
                    <a:pt x="7" y="145"/>
                  </a:cubicBezTo>
                  <a:cubicBezTo>
                    <a:pt x="8" y="145"/>
                    <a:pt x="9" y="144"/>
                    <a:pt x="10" y="144"/>
                  </a:cubicBezTo>
                  <a:cubicBezTo>
                    <a:pt x="11" y="142"/>
                    <a:pt x="11" y="140"/>
                    <a:pt x="10" y="138"/>
                  </a:cubicBezTo>
                  <a:cubicBezTo>
                    <a:pt x="9" y="137"/>
                    <a:pt x="8" y="136"/>
                    <a:pt x="8" y="134"/>
                  </a:cubicBezTo>
                  <a:cubicBezTo>
                    <a:pt x="8" y="133"/>
                    <a:pt x="9" y="131"/>
                    <a:pt x="10" y="130"/>
                  </a:cubicBezTo>
                  <a:cubicBezTo>
                    <a:pt x="12" y="128"/>
                    <a:pt x="15" y="128"/>
                    <a:pt x="18" y="130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31" y="140"/>
                    <a:pt x="45" y="144"/>
                    <a:pt x="60" y="145"/>
                  </a:cubicBezTo>
                  <a:cubicBezTo>
                    <a:pt x="60" y="161"/>
                    <a:pt x="60" y="161"/>
                    <a:pt x="60" y="161"/>
                  </a:cubicBezTo>
                  <a:cubicBezTo>
                    <a:pt x="20" y="161"/>
                    <a:pt x="20" y="161"/>
                    <a:pt x="20" y="161"/>
                  </a:cubicBezTo>
                  <a:cubicBezTo>
                    <a:pt x="9" y="161"/>
                    <a:pt x="0" y="170"/>
                    <a:pt x="0" y="181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1"/>
                    <a:pt x="2" y="193"/>
                    <a:pt x="4" y="193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7" y="193"/>
                    <a:pt x="128" y="191"/>
                    <a:pt x="128" y="189"/>
                  </a:cubicBezTo>
                  <a:cubicBezTo>
                    <a:pt x="128" y="181"/>
                    <a:pt x="128" y="181"/>
                    <a:pt x="128" y="181"/>
                  </a:cubicBezTo>
                  <a:cubicBezTo>
                    <a:pt x="128" y="170"/>
                    <a:pt x="119" y="161"/>
                    <a:pt x="108" y="16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6"/>
            <p:cNvSpPr>
              <a:spLocks noEditPoints="1"/>
            </p:cNvSpPr>
            <p:nvPr/>
          </p:nvSpPr>
          <p:spPr bwMode="auto">
            <a:xfrm>
              <a:off x="3290888" y="536575"/>
              <a:ext cx="358775" cy="357188"/>
            </a:xfrm>
            <a:custGeom>
              <a:avLst/>
              <a:gdLst>
                <a:gd name="T0" fmla="*/ 64 w 128"/>
                <a:gd name="T1" fmla="*/ 127 h 127"/>
                <a:gd name="T2" fmla="*/ 128 w 128"/>
                <a:gd name="T3" fmla="*/ 64 h 127"/>
                <a:gd name="T4" fmla="*/ 64 w 128"/>
                <a:gd name="T5" fmla="*/ 0 h 127"/>
                <a:gd name="T6" fmla="*/ 0 w 128"/>
                <a:gd name="T7" fmla="*/ 64 h 127"/>
                <a:gd name="T8" fmla="*/ 64 w 128"/>
                <a:gd name="T9" fmla="*/ 127 h 127"/>
                <a:gd name="T10" fmla="*/ 64 w 128"/>
                <a:gd name="T11" fmla="*/ 24 h 127"/>
                <a:gd name="T12" fmla="*/ 68 w 128"/>
                <a:gd name="T13" fmla="*/ 28 h 127"/>
                <a:gd name="T14" fmla="*/ 64 w 128"/>
                <a:gd name="T15" fmla="*/ 32 h 127"/>
                <a:gd name="T16" fmla="*/ 28 w 128"/>
                <a:gd name="T17" fmla="*/ 68 h 127"/>
                <a:gd name="T18" fmla="*/ 24 w 128"/>
                <a:gd name="T19" fmla="*/ 72 h 127"/>
                <a:gd name="T20" fmla="*/ 20 w 128"/>
                <a:gd name="T21" fmla="*/ 68 h 127"/>
                <a:gd name="T22" fmla="*/ 64 w 128"/>
                <a:gd name="T23" fmla="*/ 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127">
                  <a:moveTo>
                    <a:pt x="64" y="127"/>
                  </a:moveTo>
                  <a:cubicBezTo>
                    <a:pt x="99" y="127"/>
                    <a:pt x="128" y="99"/>
                    <a:pt x="128" y="64"/>
                  </a:cubicBezTo>
                  <a:cubicBezTo>
                    <a:pt x="128" y="29"/>
                    <a:pt x="99" y="0"/>
                    <a:pt x="64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99"/>
                    <a:pt x="29" y="127"/>
                    <a:pt x="64" y="127"/>
                  </a:cubicBezTo>
                  <a:close/>
                  <a:moveTo>
                    <a:pt x="64" y="24"/>
                  </a:moveTo>
                  <a:cubicBezTo>
                    <a:pt x="66" y="24"/>
                    <a:pt x="68" y="26"/>
                    <a:pt x="68" y="28"/>
                  </a:cubicBezTo>
                  <a:cubicBezTo>
                    <a:pt x="68" y="30"/>
                    <a:pt x="66" y="32"/>
                    <a:pt x="64" y="32"/>
                  </a:cubicBezTo>
                  <a:cubicBezTo>
                    <a:pt x="44" y="32"/>
                    <a:pt x="28" y="48"/>
                    <a:pt x="28" y="68"/>
                  </a:cubicBezTo>
                  <a:cubicBezTo>
                    <a:pt x="28" y="70"/>
                    <a:pt x="27" y="72"/>
                    <a:pt x="24" y="72"/>
                  </a:cubicBezTo>
                  <a:cubicBezTo>
                    <a:pt x="22" y="72"/>
                    <a:pt x="20" y="70"/>
                    <a:pt x="20" y="68"/>
                  </a:cubicBezTo>
                  <a:cubicBezTo>
                    <a:pt x="20" y="44"/>
                    <a:pt x="40" y="24"/>
                    <a:pt x="64" y="2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 rot="32796">
            <a:off x="6035957" y="1820680"/>
            <a:ext cx="422412" cy="387625"/>
            <a:chOff x="3222625" y="3211513"/>
            <a:chExt cx="539750" cy="495300"/>
          </a:xfrm>
          <a:solidFill>
            <a:schemeClr val="bg1"/>
          </a:solidFill>
        </p:grpSpPr>
        <p:sp>
          <p:nvSpPr>
            <p:cNvPr id="54" name="Freeform 42"/>
            <p:cNvSpPr>
              <a:spLocks noEditPoints="1"/>
            </p:cNvSpPr>
            <p:nvPr/>
          </p:nvSpPr>
          <p:spPr bwMode="auto">
            <a:xfrm>
              <a:off x="3222625" y="3211513"/>
              <a:ext cx="539750" cy="495300"/>
            </a:xfrm>
            <a:custGeom>
              <a:avLst/>
              <a:gdLst>
                <a:gd name="T0" fmla="*/ 188 w 192"/>
                <a:gd name="T1" fmla="*/ 0 h 176"/>
                <a:gd name="T2" fmla="*/ 4 w 192"/>
                <a:gd name="T3" fmla="*/ 0 h 176"/>
                <a:gd name="T4" fmla="*/ 0 w 192"/>
                <a:gd name="T5" fmla="*/ 4 h 176"/>
                <a:gd name="T6" fmla="*/ 0 w 192"/>
                <a:gd name="T7" fmla="*/ 172 h 176"/>
                <a:gd name="T8" fmla="*/ 4 w 192"/>
                <a:gd name="T9" fmla="*/ 176 h 176"/>
                <a:gd name="T10" fmla="*/ 188 w 192"/>
                <a:gd name="T11" fmla="*/ 176 h 176"/>
                <a:gd name="T12" fmla="*/ 192 w 192"/>
                <a:gd name="T13" fmla="*/ 172 h 176"/>
                <a:gd name="T14" fmla="*/ 192 w 192"/>
                <a:gd name="T15" fmla="*/ 4 h 176"/>
                <a:gd name="T16" fmla="*/ 188 w 192"/>
                <a:gd name="T17" fmla="*/ 0 h 176"/>
                <a:gd name="T18" fmla="*/ 176 w 192"/>
                <a:gd name="T19" fmla="*/ 132 h 176"/>
                <a:gd name="T20" fmla="*/ 172 w 192"/>
                <a:gd name="T21" fmla="*/ 136 h 176"/>
                <a:gd name="T22" fmla="*/ 20 w 192"/>
                <a:gd name="T23" fmla="*/ 136 h 176"/>
                <a:gd name="T24" fmla="*/ 16 w 192"/>
                <a:gd name="T25" fmla="*/ 132 h 176"/>
                <a:gd name="T26" fmla="*/ 16 w 192"/>
                <a:gd name="T27" fmla="*/ 20 h 176"/>
                <a:gd name="T28" fmla="*/ 20 w 192"/>
                <a:gd name="T29" fmla="*/ 16 h 176"/>
                <a:gd name="T30" fmla="*/ 172 w 192"/>
                <a:gd name="T31" fmla="*/ 16 h 176"/>
                <a:gd name="T32" fmla="*/ 176 w 192"/>
                <a:gd name="T33" fmla="*/ 20 h 176"/>
                <a:gd name="T34" fmla="*/ 176 w 192"/>
                <a:gd name="T35" fmla="*/ 13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176">
                  <a:moveTo>
                    <a:pt x="18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174"/>
                    <a:pt x="2" y="176"/>
                    <a:pt x="4" y="176"/>
                  </a:cubicBezTo>
                  <a:cubicBezTo>
                    <a:pt x="188" y="176"/>
                    <a:pt x="188" y="176"/>
                    <a:pt x="188" y="176"/>
                  </a:cubicBezTo>
                  <a:cubicBezTo>
                    <a:pt x="190" y="176"/>
                    <a:pt x="192" y="174"/>
                    <a:pt x="192" y="172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2" y="2"/>
                    <a:pt x="190" y="0"/>
                    <a:pt x="188" y="0"/>
                  </a:cubicBezTo>
                  <a:close/>
                  <a:moveTo>
                    <a:pt x="176" y="132"/>
                  </a:moveTo>
                  <a:cubicBezTo>
                    <a:pt x="176" y="134"/>
                    <a:pt x="174" y="136"/>
                    <a:pt x="172" y="136"/>
                  </a:cubicBezTo>
                  <a:cubicBezTo>
                    <a:pt x="20" y="136"/>
                    <a:pt x="20" y="136"/>
                    <a:pt x="20" y="136"/>
                  </a:cubicBezTo>
                  <a:cubicBezTo>
                    <a:pt x="18" y="136"/>
                    <a:pt x="16" y="134"/>
                    <a:pt x="16" y="132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8"/>
                    <a:pt x="18" y="16"/>
                    <a:pt x="20" y="16"/>
                  </a:cubicBezTo>
                  <a:cubicBezTo>
                    <a:pt x="172" y="16"/>
                    <a:pt x="172" y="16"/>
                    <a:pt x="172" y="16"/>
                  </a:cubicBezTo>
                  <a:cubicBezTo>
                    <a:pt x="174" y="16"/>
                    <a:pt x="176" y="18"/>
                    <a:pt x="176" y="20"/>
                  </a:cubicBezTo>
                  <a:lnTo>
                    <a:pt x="176" y="13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Oval 43"/>
            <p:cNvSpPr>
              <a:spLocks noChangeArrowheads="1"/>
            </p:cNvSpPr>
            <p:nvPr/>
          </p:nvSpPr>
          <p:spPr bwMode="auto">
            <a:xfrm>
              <a:off x="3379788" y="3302000"/>
              <a:ext cx="90488" cy="90488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4"/>
            <p:cNvSpPr>
              <a:spLocks noEditPoints="1"/>
            </p:cNvSpPr>
            <p:nvPr/>
          </p:nvSpPr>
          <p:spPr bwMode="auto">
            <a:xfrm>
              <a:off x="3290888" y="3363913"/>
              <a:ext cx="404813" cy="207963"/>
            </a:xfrm>
            <a:custGeom>
              <a:avLst/>
              <a:gdLst>
                <a:gd name="T0" fmla="*/ 77 w 144"/>
                <a:gd name="T1" fmla="*/ 7 h 74"/>
                <a:gd name="T2" fmla="*/ 77 w 144"/>
                <a:gd name="T3" fmla="*/ 8 h 74"/>
                <a:gd name="T4" fmla="*/ 49 w 144"/>
                <a:gd name="T5" fmla="*/ 36 h 74"/>
                <a:gd name="T6" fmla="*/ 43 w 144"/>
                <a:gd name="T7" fmla="*/ 31 h 74"/>
                <a:gd name="T8" fmla="*/ 13 w 144"/>
                <a:gd name="T9" fmla="*/ 32 h 74"/>
                <a:gd name="T10" fmla="*/ 0 w 144"/>
                <a:gd name="T11" fmla="*/ 45 h 74"/>
                <a:gd name="T12" fmla="*/ 0 w 144"/>
                <a:gd name="T13" fmla="*/ 56 h 74"/>
                <a:gd name="T14" fmla="*/ 0 w 144"/>
                <a:gd name="T15" fmla="*/ 74 h 74"/>
                <a:gd name="T16" fmla="*/ 144 w 144"/>
                <a:gd name="T17" fmla="*/ 74 h 74"/>
                <a:gd name="T18" fmla="*/ 144 w 144"/>
                <a:gd name="T19" fmla="*/ 50 h 74"/>
                <a:gd name="T20" fmla="*/ 144 w 144"/>
                <a:gd name="T21" fmla="*/ 40 h 74"/>
                <a:gd name="T22" fmla="*/ 107 w 144"/>
                <a:gd name="T23" fmla="*/ 7 h 74"/>
                <a:gd name="T24" fmla="*/ 77 w 144"/>
                <a:gd name="T25" fmla="*/ 7 h 74"/>
                <a:gd name="T26" fmla="*/ 104 w 144"/>
                <a:gd name="T27" fmla="*/ 33 h 74"/>
                <a:gd name="T28" fmla="*/ 94 w 144"/>
                <a:gd name="T29" fmla="*/ 27 h 74"/>
                <a:gd name="T30" fmla="*/ 90 w 144"/>
                <a:gd name="T31" fmla="*/ 27 h 74"/>
                <a:gd name="T32" fmla="*/ 80 w 144"/>
                <a:gd name="T33" fmla="*/ 33 h 74"/>
                <a:gd name="T34" fmla="*/ 70 w 144"/>
                <a:gd name="T35" fmla="*/ 27 h 74"/>
                <a:gd name="T36" fmla="*/ 70 w 144"/>
                <a:gd name="T37" fmla="*/ 26 h 74"/>
                <a:gd name="T38" fmla="*/ 83 w 144"/>
                <a:gd name="T39" fmla="*/ 13 h 74"/>
                <a:gd name="T40" fmla="*/ 102 w 144"/>
                <a:gd name="T41" fmla="*/ 13 h 74"/>
                <a:gd name="T42" fmla="*/ 118 w 144"/>
                <a:gd name="T43" fmla="*/ 27 h 74"/>
                <a:gd name="T44" fmla="*/ 104 w 144"/>
                <a:gd name="T45" fmla="*/ 3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4" h="74">
                  <a:moveTo>
                    <a:pt x="77" y="7"/>
                  </a:moveTo>
                  <a:cubicBezTo>
                    <a:pt x="77" y="7"/>
                    <a:pt x="77" y="7"/>
                    <a:pt x="77" y="8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35" y="24"/>
                    <a:pt x="22" y="24"/>
                    <a:pt x="13" y="32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144" y="74"/>
                    <a:pt x="144" y="74"/>
                    <a:pt x="144" y="74"/>
                  </a:cubicBezTo>
                  <a:cubicBezTo>
                    <a:pt x="144" y="50"/>
                    <a:pt x="144" y="50"/>
                    <a:pt x="144" y="50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99" y="0"/>
                    <a:pt x="85" y="0"/>
                    <a:pt x="77" y="7"/>
                  </a:cubicBezTo>
                  <a:close/>
                  <a:moveTo>
                    <a:pt x="104" y="33"/>
                  </a:moveTo>
                  <a:cubicBezTo>
                    <a:pt x="94" y="27"/>
                    <a:pt x="94" y="27"/>
                    <a:pt x="94" y="27"/>
                  </a:cubicBezTo>
                  <a:cubicBezTo>
                    <a:pt x="93" y="26"/>
                    <a:pt x="91" y="26"/>
                    <a:pt x="90" y="27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70" y="27"/>
                    <a:pt x="70" y="27"/>
                    <a:pt x="70" y="27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8" y="9"/>
                    <a:pt x="97" y="9"/>
                    <a:pt x="102" y="13"/>
                  </a:cubicBezTo>
                  <a:cubicBezTo>
                    <a:pt x="118" y="27"/>
                    <a:pt x="118" y="27"/>
                    <a:pt x="118" y="27"/>
                  </a:cubicBezTo>
                  <a:lnTo>
                    <a:pt x="104" y="3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 rot="32796">
            <a:off x="7167471" y="3004532"/>
            <a:ext cx="353925" cy="353924"/>
            <a:chOff x="5821363" y="5846763"/>
            <a:chExt cx="541338" cy="541337"/>
          </a:xfrm>
          <a:solidFill>
            <a:schemeClr val="bg1"/>
          </a:solidFill>
        </p:grpSpPr>
        <p:sp>
          <p:nvSpPr>
            <p:cNvPr id="57" name="Freeform 61"/>
            <p:cNvSpPr>
              <a:spLocks noEditPoints="1"/>
            </p:cNvSpPr>
            <p:nvPr/>
          </p:nvSpPr>
          <p:spPr bwMode="auto">
            <a:xfrm>
              <a:off x="5867401" y="5846763"/>
              <a:ext cx="449263" cy="358775"/>
            </a:xfrm>
            <a:custGeom>
              <a:avLst/>
              <a:gdLst>
                <a:gd name="T0" fmla="*/ 66 w 160"/>
                <a:gd name="T1" fmla="*/ 101 h 127"/>
                <a:gd name="T2" fmla="*/ 80 w 160"/>
                <a:gd name="T3" fmla="*/ 96 h 127"/>
                <a:gd name="T4" fmla="*/ 94 w 160"/>
                <a:gd name="T5" fmla="*/ 102 h 127"/>
                <a:gd name="T6" fmla="*/ 123 w 160"/>
                <a:gd name="T7" fmla="*/ 127 h 127"/>
                <a:gd name="T8" fmla="*/ 160 w 160"/>
                <a:gd name="T9" fmla="*/ 79 h 127"/>
                <a:gd name="T10" fmla="*/ 160 w 160"/>
                <a:gd name="T11" fmla="*/ 4 h 127"/>
                <a:gd name="T12" fmla="*/ 156 w 160"/>
                <a:gd name="T13" fmla="*/ 0 h 127"/>
                <a:gd name="T14" fmla="*/ 4 w 160"/>
                <a:gd name="T15" fmla="*/ 0 h 127"/>
                <a:gd name="T16" fmla="*/ 0 w 160"/>
                <a:gd name="T17" fmla="*/ 4 h 127"/>
                <a:gd name="T18" fmla="*/ 0 w 160"/>
                <a:gd name="T19" fmla="*/ 79 h 127"/>
                <a:gd name="T20" fmla="*/ 38 w 160"/>
                <a:gd name="T21" fmla="*/ 127 h 127"/>
                <a:gd name="T22" fmla="*/ 66 w 160"/>
                <a:gd name="T23" fmla="*/ 101 h 127"/>
                <a:gd name="T24" fmla="*/ 32 w 160"/>
                <a:gd name="T25" fmla="*/ 20 h 127"/>
                <a:gd name="T26" fmla="*/ 36 w 160"/>
                <a:gd name="T27" fmla="*/ 16 h 127"/>
                <a:gd name="T28" fmla="*/ 60 w 160"/>
                <a:gd name="T29" fmla="*/ 16 h 127"/>
                <a:gd name="T30" fmla="*/ 64 w 160"/>
                <a:gd name="T31" fmla="*/ 20 h 127"/>
                <a:gd name="T32" fmla="*/ 64 w 160"/>
                <a:gd name="T33" fmla="*/ 44 h 127"/>
                <a:gd name="T34" fmla="*/ 60 w 160"/>
                <a:gd name="T35" fmla="*/ 48 h 127"/>
                <a:gd name="T36" fmla="*/ 36 w 160"/>
                <a:gd name="T37" fmla="*/ 48 h 127"/>
                <a:gd name="T38" fmla="*/ 32 w 160"/>
                <a:gd name="T39" fmla="*/ 44 h 127"/>
                <a:gd name="T40" fmla="*/ 32 w 160"/>
                <a:gd name="T41" fmla="*/ 20 h 127"/>
                <a:gd name="T42" fmla="*/ 36 w 160"/>
                <a:gd name="T43" fmla="*/ 56 h 127"/>
                <a:gd name="T44" fmla="*/ 124 w 160"/>
                <a:gd name="T45" fmla="*/ 56 h 127"/>
                <a:gd name="T46" fmla="*/ 128 w 160"/>
                <a:gd name="T47" fmla="*/ 60 h 127"/>
                <a:gd name="T48" fmla="*/ 124 w 160"/>
                <a:gd name="T49" fmla="*/ 64 h 127"/>
                <a:gd name="T50" fmla="*/ 36 w 160"/>
                <a:gd name="T51" fmla="*/ 64 h 127"/>
                <a:gd name="T52" fmla="*/ 32 w 160"/>
                <a:gd name="T53" fmla="*/ 60 h 127"/>
                <a:gd name="T54" fmla="*/ 36 w 160"/>
                <a:gd name="T55" fmla="*/ 56 h 127"/>
                <a:gd name="T56" fmla="*/ 32 w 160"/>
                <a:gd name="T57" fmla="*/ 76 h 127"/>
                <a:gd name="T58" fmla="*/ 36 w 160"/>
                <a:gd name="T59" fmla="*/ 72 h 127"/>
                <a:gd name="T60" fmla="*/ 124 w 160"/>
                <a:gd name="T61" fmla="*/ 72 h 127"/>
                <a:gd name="T62" fmla="*/ 128 w 160"/>
                <a:gd name="T63" fmla="*/ 76 h 127"/>
                <a:gd name="T64" fmla="*/ 124 w 160"/>
                <a:gd name="T65" fmla="*/ 80 h 127"/>
                <a:gd name="T66" fmla="*/ 36 w 160"/>
                <a:gd name="T67" fmla="*/ 80 h 127"/>
                <a:gd name="T68" fmla="*/ 32 w 160"/>
                <a:gd name="T69" fmla="*/ 7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0" h="127">
                  <a:moveTo>
                    <a:pt x="66" y="101"/>
                  </a:moveTo>
                  <a:cubicBezTo>
                    <a:pt x="70" y="98"/>
                    <a:pt x="75" y="96"/>
                    <a:pt x="80" y="96"/>
                  </a:cubicBezTo>
                  <a:cubicBezTo>
                    <a:pt x="86" y="96"/>
                    <a:pt x="91" y="98"/>
                    <a:pt x="94" y="102"/>
                  </a:cubicBezTo>
                  <a:cubicBezTo>
                    <a:pt x="123" y="127"/>
                    <a:pt x="123" y="127"/>
                    <a:pt x="123" y="127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60" y="4"/>
                    <a:pt x="160" y="4"/>
                    <a:pt x="160" y="4"/>
                  </a:cubicBezTo>
                  <a:cubicBezTo>
                    <a:pt x="160" y="2"/>
                    <a:pt x="158" y="0"/>
                    <a:pt x="15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38" y="127"/>
                    <a:pt x="38" y="127"/>
                    <a:pt x="38" y="127"/>
                  </a:cubicBezTo>
                  <a:lnTo>
                    <a:pt x="66" y="101"/>
                  </a:lnTo>
                  <a:close/>
                  <a:moveTo>
                    <a:pt x="32" y="20"/>
                  </a:moveTo>
                  <a:cubicBezTo>
                    <a:pt x="32" y="18"/>
                    <a:pt x="34" y="16"/>
                    <a:pt x="36" y="16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62" y="16"/>
                    <a:pt x="64" y="18"/>
                    <a:pt x="64" y="20"/>
                  </a:cubicBezTo>
                  <a:cubicBezTo>
                    <a:pt x="64" y="44"/>
                    <a:pt x="64" y="44"/>
                    <a:pt x="64" y="44"/>
                  </a:cubicBezTo>
                  <a:cubicBezTo>
                    <a:pt x="64" y="46"/>
                    <a:pt x="62" y="48"/>
                    <a:pt x="60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4" y="48"/>
                    <a:pt x="32" y="46"/>
                    <a:pt x="32" y="44"/>
                  </a:cubicBezTo>
                  <a:lnTo>
                    <a:pt x="32" y="20"/>
                  </a:lnTo>
                  <a:close/>
                  <a:moveTo>
                    <a:pt x="36" y="56"/>
                  </a:moveTo>
                  <a:cubicBezTo>
                    <a:pt x="124" y="56"/>
                    <a:pt x="124" y="56"/>
                    <a:pt x="124" y="56"/>
                  </a:cubicBezTo>
                  <a:cubicBezTo>
                    <a:pt x="126" y="56"/>
                    <a:pt x="128" y="58"/>
                    <a:pt x="128" y="60"/>
                  </a:cubicBezTo>
                  <a:cubicBezTo>
                    <a:pt x="128" y="62"/>
                    <a:pt x="126" y="64"/>
                    <a:pt x="124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4" y="64"/>
                    <a:pt x="32" y="62"/>
                    <a:pt x="32" y="60"/>
                  </a:cubicBezTo>
                  <a:cubicBezTo>
                    <a:pt x="32" y="58"/>
                    <a:pt x="34" y="56"/>
                    <a:pt x="36" y="56"/>
                  </a:cubicBezTo>
                  <a:close/>
                  <a:moveTo>
                    <a:pt x="32" y="76"/>
                  </a:moveTo>
                  <a:cubicBezTo>
                    <a:pt x="32" y="74"/>
                    <a:pt x="34" y="72"/>
                    <a:pt x="36" y="7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6" y="72"/>
                    <a:pt x="128" y="74"/>
                    <a:pt x="128" y="76"/>
                  </a:cubicBezTo>
                  <a:cubicBezTo>
                    <a:pt x="128" y="78"/>
                    <a:pt x="126" y="80"/>
                    <a:pt x="124" y="80"/>
                  </a:cubicBezTo>
                  <a:cubicBezTo>
                    <a:pt x="36" y="80"/>
                    <a:pt x="36" y="80"/>
                    <a:pt x="36" y="80"/>
                  </a:cubicBezTo>
                  <a:cubicBezTo>
                    <a:pt x="34" y="80"/>
                    <a:pt x="32" y="78"/>
                    <a:pt x="32" y="7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Rectangle 62"/>
            <p:cNvSpPr>
              <a:spLocks noChangeArrowheads="1"/>
            </p:cNvSpPr>
            <p:nvPr/>
          </p:nvSpPr>
          <p:spPr bwMode="auto">
            <a:xfrm>
              <a:off x="5978526" y="5915025"/>
              <a:ext cx="46038" cy="4445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auto">
            <a:xfrm>
              <a:off x="5821363" y="5981700"/>
              <a:ext cx="541338" cy="406400"/>
            </a:xfrm>
            <a:custGeom>
              <a:avLst/>
              <a:gdLst>
                <a:gd name="T0" fmla="*/ 188 w 192"/>
                <a:gd name="T1" fmla="*/ 0 h 144"/>
                <a:gd name="T2" fmla="*/ 184 w 192"/>
                <a:gd name="T3" fmla="*/ 0 h 144"/>
                <a:gd name="T4" fmla="*/ 184 w 192"/>
                <a:gd name="T5" fmla="*/ 34 h 144"/>
                <a:gd name="T6" fmla="*/ 145 w 192"/>
                <a:gd name="T7" fmla="*/ 85 h 144"/>
                <a:gd name="T8" fmla="*/ 167 w 192"/>
                <a:gd name="T9" fmla="*/ 105 h 144"/>
                <a:gd name="T10" fmla="*/ 167 w 192"/>
                <a:gd name="T11" fmla="*/ 111 h 144"/>
                <a:gd name="T12" fmla="*/ 161 w 192"/>
                <a:gd name="T13" fmla="*/ 111 h 144"/>
                <a:gd name="T14" fmla="*/ 105 w 192"/>
                <a:gd name="T15" fmla="*/ 60 h 144"/>
                <a:gd name="T16" fmla="*/ 88 w 192"/>
                <a:gd name="T17" fmla="*/ 59 h 144"/>
                <a:gd name="T18" fmla="*/ 31 w 192"/>
                <a:gd name="T19" fmla="*/ 111 h 144"/>
                <a:gd name="T20" fmla="*/ 28 w 192"/>
                <a:gd name="T21" fmla="*/ 112 h 144"/>
                <a:gd name="T22" fmla="*/ 25 w 192"/>
                <a:gd name="T23" fmla="*/ 111 h 144"/>
                <a:gd name="T24" fmla="*/ 25 w 192"/>
                <a:gd name="T25" fmla="*/ 105 h 144"/>
                <a:gd name="T26" fmla="*/ 48 w 192"/>
                <a:gd name="T27" fmla="*/ 85 h 144"/>
                <a:gd name="T28" fmla="*/ 8 w 192"/>
                <a:gd name="T29" fmla="*/ 34 h 144"/>
                <a:gd name="T30" fmla="*/ 8 w 192"/>
                <a:gd name="T31" fmla="*/ 0 h 144"/>
                <a:gd name="T32" fmla="*/ 4 w 192"/>
                <a:gd name="T33" fmla="*/ 0 h 144"/>
                <a:gd name="T34" fmla="*/ 0 w 192"/>
                <a:gd name="T35" fmla="*/ 4 h 144"/>
                <a:gd name="T36" fmla="*/ 0 w 192"/>
                <a:gd name="T37" fmla="*/ 24 h 144"/>
                <a:gd name="T38" fmla="*/ 0 w 192"/>
                <a:gd name="T39" fmla="*/ 124 h 144"/>
                <a:gd name="T40" fmla="*/ 20 w 192"/>
                <a:gd name="T41" fmla="*/ 144 h 144"/>
                <a:gd name="T42" fmla="*/ 172 w 192"/>
                <a:gd name="T43" fmla="*/ 144 h 144"/>
                <a:gd name="T44" fmla="*/ 192 w 192"/>
                <a:gd name="T45" fmla="*/ 124 h 144"/>
                <a:gd name="T46" fmla="*/ 192 w 192"/>
                <a:gd name="T47" fmla="*/ 24 h 144"/>
                <a:gd name="T48" fmla="*/ 192 w 192"/>
                <a:gd name="T49" fmla="*/ 4 h 144"/>
                <a:gd name="T50" fmla="*/ 188 w 192"/>
                <a:gd name="T5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2" h="144">
                  <a:moveTo>
                    <a:pt x="188" y="0"/>
                  </a:moveTo>
                  <a:cubicBezTo>
                    <a:pt x="184" y="0"/>
                    <a:pt x="184" y="0"/>
                    <a:pt x="184" y="0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45" y="85"/>
                    <a:pt x="145" y="85"/>
                    <a:pt x="145" y="85"/>
                  </a:cubicBezTo>
                  <a:cubicBezTo>
                    <a:pt x="167" y="105"/>
                    <a:pt x="167" y="105"/>
                    <a:pt x="167" y="105"/>
                  </a:cubicBezTo>
                  <a:cubicBezTo>
                    <a:pt x="168" y="106"/>
                    <a:pt x="169" y="109"/>
                    <a:pt x="167" y="111"/>
                  </a:cubicBezTo>
                  <a:cubicBezTo>
                    <a:pt x="166" y="112"/>
                    <a:pt x="163" y="112"/>
                    <a:pt x="161" y="111"/>
                  </a:cubicBezTo>
                  <a:cubicBezTo>
                    <a:pt x="105" y="60"/>
                    <a:pt x="105" y="60"/>
                    <a:pt x="105" y="60"/>
                  </a:cubicBezTo>
                  <a:cubicBezTo>
                    <a:pt x="100" y="55"/>
                    <a:pt x="92" y="55"/>
                    <a:pt x="88" y="59"/>
                  </a:cubicBezTo>
                  <a:cubicBezTo>
                    <a:pt x="31" y="111"/>
                    <a:pt x="31" y="111"/>
                    <a:pt x="31" y="111"/>
                  </a:cubicBezTo>
                  <a:cubicBezTo>
                    <a:pt x="30" y="112"/>
                    <a:pt x="29" y="112"/>
                    <a:pt x="28" y="112"/>
                  </a:cubicBezTo>
                  <a:cubicBezTo>
                    <a:pt x="27" y="112"/>
                    <a:pt x="26" y="111"/>
                    <a:pt x="25" y="111"/>
                  </a:cubicBezTo>
                  <a:cubicBezTo>
                    <a:pt x="24" y="109"/>
                    <a:pt x="24" y="106"/>
                    <a:pt x="25" y="10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35"/>
                    <a:pt x="9" y="144"/>
                    <a:pt x="20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83" y="144"/>
                    <a:pt x="192" y="135"/>
                    <a:pt x="192" y="124"/>
                  </a:cubicBezTo>
                  <a:cubicBezTo>
                    <a:pt x="192" y="24"/>
                    <a:pt x="192" y="24"/>
                    <a:pt x="192" y="24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2" y="2"/>
                    <a:pt x="190" y="0"/>
                    <a:pt x="188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4" name="文本框 63"/>
          <p:cNvSpPr txBox="1"/>
          <p:nvPr/>
        </p:nvSpPr>
        <p:spPr>
          <a:xfrm rot="32796">
            <a:off x="5263178" y="580736"/>
            <a:ext cx="1432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chemeClr val="bg1"/>
                </a:solidFill>
              </a:rPr>
              <a:t>产品思维讲解课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 rot="32796">
            <a:off x="6480025" y="1914308"/>
            <a:ext cx="1432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PS</a:t>
            </a:r>
            <a:r>
              <a:rPr lang="zh-CN" altLang="en-US" sz="1100" dirty="0" smtClean="0">
                <a:solidFill>
                  <a:schemeClr val="bg1"/>
                </a:solidFill>
              </a:rPr>
              <a:t>基础工具教学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6" name="文本框 65"/>
          <p:cNvSpPr txBox="1"/>
          <p:nvPr/>
        </p:nvSpPr>
        <p:spPr>
          <a:xfrm rot="32796">
            <a:off x="7492231" y="3090986"/>
            <a:ext cx="1432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>
                <a:solidFill>
                  <a:schemeClr val="bg1"/>
                </a:solidFill>
              </a:rPr>
              <a:t>PPT</a:t>
            </a:r>
            <a:r>
              <a:rPr lang="zh-CN" altLang="en-US" sz="1100" dirty="0" smtClean="0">
                <a:solidFill>
                  <a:schemeClr val="bg1"/>
                </a:solidFill>
              </a:rPr>
              <a:t>制作</a:t>
            </a:r>
            <a:r>
              <a:rPr lang="zh-CN" altLang="en-US" sz="1100" dirty="0" smtClean="0">
                <a:solidFill>
                  <a:schemeClr val="bg1"/>
                </a:solidFill>
              </a:rPr>
              <a:t>及讲解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7" name="文本框 66"/>
          <p:cNvSpPr txBox="1"/>
          <p:nvPr/>
        </p:nvSpPr>
        <p:spPr>
          <a:xfrm rot="32796">
            <a:off x="8483334" y="4170532"/>
            <a:ext cx="17651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err="1" smtClean="0">
                <a:solidFill>
                  <a:schemeClr val="bg1"/>
                </a:solidFill>
              </a:rPr>
              <a:t>Axure</a:t>
            </a:r>
            <a:r>
              <a:rPr lang="zh-CN" altLang="en-US" sz="1100" dirty="0" smtClean="0">
                <a:solidFill>
                  <a:schemeClr val="bg1"/>
                </a:solidFill>
              </a:rPr>
              <a:t>原型工具学习</a:t>
            </a:r>
            <a:endParaRPr lang="en-US" altLang="zh-CN" sz="1100" dirty="0" smtClean="0">
              <a:solidFill>
                <a:schemeClr val="bg1"/>
              </a:solidFill>
            </a:endParaRPr>
          </a:p>
          <a:p>
            <a:r>
              <a:rPr lang="en-US" altLang="zh-CN" sz="1100" dirty="0" smtClean="0">
                <a:solidFill>
                  <a:schemeClr val="bg1"/>
                </a:solidFill>
              </a:rPr>
              <a:t>(</a:t>
            </a:r>
            <a:r>
              <a:rPr lang="zh-CN" altLang="en-US" sz="1100" dirty="0" smtClean="0">
                <a:solidFill>
                  <a:schemeClr val="bg1"/>
                </a:solidFill>
              </a:rPr>
              <a:t>静态页面及动态交互效果</a:t>
            </a:r>
            <a:r>
              <a:rPr lang="en-US" altLang="zh-CN" sz="1100" dirty="0" smtClean="0">
                <a:solidFill>
                  <a:schemeClr val="bg1"/>
                </a:solidFill>
              </a:rPr>
              <a:t>)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68" name="文本框 67"/>
          <p:cNvSpPr txBox="1"/>
          <p:nvPr/>
        </p:nvSpPr>
        <p:spPr>
          <a:xfrm rot="32796">
            <a:off x="9688579" y="5430786"/>
            <a:ext cx="15126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chemeClr val="bg1"/>
                </a:solidFill>
              </a:rPr>
              <a:t>互联网</a:t>
            </a:r>
            <a:r>
              <a:rPr lang="en-US" altLang="zh-CN" sz="1100" dirty="0" smtClean="0">
                <a:solidFill>
                  <a:schemeClr val="bg1"/>
                </a:solidFill>
              </a:rPr>
              <a:t>+</a:t>
            </a:r>
            <a:r>
              <a:rPr lang="zh-CN" altLang="en-US" sz="1100" dirty="0" smtClean="0">
                <a:solidFill>
                  <a:schemeClr val="bg1"/>
                </a:solidFill>
              </a:rPr>
              <a:t>产品分组构建</a:t>
            </a:r>
            <a:endParaRPr lang="zh-CN" altLang="en-US" sz="1100" dirty="0">
              <a:solidFill>
                <a:schemeClr val="bg1"/>
              </a:solidFill>
            </a:endParaRPr>
          </a:p>
        </p:txBody>
      </p:sp>
      <p:sp>
        <p:nvSpPr>
          <p:cNvPr id="76" name="任意多边形 75"/>
          <p:cNvSpPr/>
          <p:nvPr/>
        </p:nvSpPr>
        <p:spPr>
          <a:xfrm rot="16232796">
            <a:off x="6404990" y="-1682492"/>
            <a:ext cx="2018" cy="2018"/>
          </a:xfrm>
          <a:custGeom>
            <a:avLst/>
            <a:gdLst>
              <a:gd name="connsiteX0" fmla="*/ 2018 w 2018"/>
              <a:gd name="connsiteY0" fmla="*/ 2018 h 2018"/>
              <a:gd name="connsiteX1" fmla="*/ 0 w 2018"/>
              <a:gd name="connsiteY1" fmla="*/ 0 h 2018"/>
              <a:gd name="connsiteX2" fmla="*/ 1213 w 2018"/>
              <a:gd name="connsiteY2" fmla="*/ 805 h 2018"/>
              <a:gd name="connsiteX3" fmla="*/ 2018 w 2018"/>
              <a:gd name="connsiteY3" fmla="*/ 2018 h 2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8" h="2018">
                <a:moveTo>
                  <a:pt x="2018" y="2018"/>
                </a:moveTo>
                <a:lnTo>
                  <a:pt x="0" y="0"/>
                </a:lnTo>
                <a:lnTo>
                  <a:pt x="1213" y="805"/>
                </a:lnTo>
                <a:lnTo>
                  <a:pt x="2018" y="201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181" y="2676915"/>
            <a:ext cx="2336359" cy="175227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943" y="-4227"/>
            <a:ext cx="2338047" cy="1753535"/>
          </a:xfrm>
          <a:prstGeom prst="rect">
            <a:avLst/>
          </a:prstGeom>
        </p:spPr>
      </p:pic>
      <p:pic>
        <p:nvPicPr>
          <p:cNvPr id="87" name="图片 8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799" y="5025307"/>
            <a:ext cx="2334257" cy="1751377"/>
          </a:xfrm>
          <a:prstGeom prst="rect">
            <a:avLst/>
          </a:prstGeom>
        </p:spPr>
      </p:pic>
      <p:grpSp>
        <p:nvGrpSpPr>
          <p:cNvPr id="70" name="组合 69"/>
          <p:cNvGrpSpPr/>
          <p:nvPr/>
        </p:nvGrpSpPr>
        <p:grpSpPr>
          <a:xfrm>
            <a:off x="-3593734" y="383826"/>
            <a:ext cx="6626208" cy="6338447"/>
            <a:chOff x="5978037" y="-1813190"/>
            <a:chExt cx="6626208" cy="6338447"/>
          </a:xfrm>
        </p:grpSpPr>
        <p:grpSp>
          <p:nvGrpSpPr>
            <p:cNvPr id="93" name="组合 92"/>
            <p:cNvGrpSpPr/>
            <p:nvPr/>
          </p:nvGrpSpPr>
          <p:grpSpPr>
            <a:xfrm rot="16200000" flipH="1">
              <a:off x="5764499" y="904179"/>
              <a:ext cx="5981408" cy="546669"/>
              <a:chOff x="3169205" y="1917206"/>
              <a:chExt cx="5877015" cy="746130"/>
            </a:xfrm>
          </p:grpSpPr>
          <p:sp>
            <p:nvSpPr>
              <p:cNvPr id="94" name="任意多边形 93"/>
              <p:cNvSpPr/>
              <p:nvPr/>
            </p:nvSpPr>
            <p:spPr>
              <a:xfrm>
                <a:off x="3169205" y="1917207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solidFill>
                <a:srgbClr val="DC6C7C"/>
              </a:solidFill>
              <a:ln>
                <a:noFill/>
              </a:ln>
              <a:effectLst>
                <a:outerShdw blurRad="215900" sx="102000" sy="102000" algn="c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任意多边形 94"/>
              <p:cNvSpPr/>
              <p:nvPr/>
            </p:nvSpPr>
            <p:spPr>
              <a:xfrm>
                <a:off x="3169205" y="1917206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chemeClr val="tx1">
                      <a:lumMod val="95000"/>
                      <a:lumOff val="5000"/>
                      <a:alpha val="32000"/>
                    </a:schemeClr>
                  </a:gs>
                  <a:gs pos="0">
                    <a:schemeClr val="tx1">
                      <a:lumMod val="95000"/>
                      <a:lumOff val="5000"/>
                      <a:alpha val="40000"/>
                    </a:schemeClr>
                  </a:gs>
                  <a:gs pos="12000">
                    <a:schemeClr val="tx1">
                      <a:lumMod val="95000"/>
                      <a:lumOff val="5000"/>
                      <a:alpha val="15000"/>
                    </a:schemeClr>
                  </a:gs>
                  <a:gs pos="36000">
                    <a:srgbClr val="FBFBFB">
                      <a:alpha val="0"/>
                    </a:srgbClr>
                  </a:gs>
                  <a:gs pos="69000">
                    <a:srgbClr val="F8F8F8">
                      <a:alpha val="0"/>
                    </a:srgbClr>
                  </a:gs>
                  <a:gs pos="92000">
                    <a:schemeClr val="tx1">
                      <a:lumMod val="95000"/>
                      <a:lumOff val="5000"/>
                      <a:alpha val="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6" name="组合 95"/>
            <p:cNvGrpSpPr/>
            <p:nvPr/>
          </p:nvGrpSpPr>
          <p:grpSpPr>
            <a:xfrm rot="10800000">
              <a:off x="8038327" y="3275915"/>
              <a:ext cx="4305928" cy="546669"/>
              <a:chOff x="3169205" y="1917206"/>
              <a:chExt cx="5877015" cy="746130"/>
            </a:xfrm>
          </p:grpSpPr>
          <p:sp>
            <p:nvSpPr>
              <p:cNvPr id="97" name="任意多边形 96"/>
              <p:cNvSpPr/>
              <p:nvPr/>
            </p:nvSpPr>
            <p:spPr>
              <a:xfrm>
                <a:off x="3169205" y="1917207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solidFill>
                <a:srgbClr val="56A8BD"/>
              </a:solidFill>
              <a:ln>
                <a:noFill/>
              </a:ln>
              <a:effectLst>
                <a:outerShdw blurRad="215900" sx="102000" sy="102000" algn="c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任意多边形 97"/>
              <p:cNvSpPr/>
              <p:nvPr/>
            </p:nvSpPr>
            <p:spPr>
              <a:xfrm>
                <a:off x="3169205" y="1917206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chemeClr val="tx1">
                      <a:lumMod val="95000"/>
                      <a:lumOff val="5000"/>
                      <a:alpha val="32000"/>
                    </a:schemeClr>
                  </a:gs>
                  <a:gs pos="0">
                    <a:schemeClr val="tx1">
                      <a:lumMod val="95000"/>
                      <a:lumOff val="5000"/>
                      <a:alpha val="40000"/>
                    </a:schemeClr>
                  </a:gs>
                  <a:gs pos="12000">
                    <a:schemeClr val="tx1">
                      <a:lumMod val="95000"/>
                      <a:lumOff val="5000"/>
                      <a:alpha val="15000"/>
                    </a:schemeClr>
                  </a:gs>
                  <a:gs pos="36000">
                    <a:srgbClr val="FBFBFB">
                      <a:alpha val="0"/>
                    </a:srgbClr>
                  </a:gs>
                  <a:gs pos="69000">
                    <a:srgbClr val="F8F8F8">
                      <a:alpha val="0"/>
                    </a:srgbClr>
                  </a:gs>
                  <a:gs pos="92000">
                    <a:schemeClr val="tx1">
                      <a:lumMod val="95000"/>
                      <a:lumOff val="5000"/>
                      <a:alpha val="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06" name="组合 105"/>
            <p:cNvGrpSpPr/>
            <p:nvPr/>
          </p:nvGrpSpPr>
          <p:grpSpPr>
            <a:xfrm rot="5400000">
              <a:off x="9633836" y="1945525"/>
              <a:ext cx="4305928" cy="546669"/>
              <a:chOff x="3169205" y="1917206"/>
              <a:chExt cx="5877015" cy="746130"/>
            </a:xfrm>
          </p:grpSpPr>
          <p:sp>
            <p:nvSpPr>
              <p:cNvPr id="107" name="任意多边形 106"/>
              <p:cNvSpPr/>
              <p:nvPr/>
            </p:nvSpPr>
            <p:spPr>
              <a:xfrm>
                <a:off x="3169205" y="1917207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  <a:effectLst>
                <a:outerShdw blurRad="215900" sx="102000" sy="102000" algn="c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任意多边形 107"/>
              <p:cNvSpPr/>
              <p:nvPr/>
            </p:nvSpPr>
            <p:spPr>
              <a:xfrm>
                <a:off x="3169205" y="1917206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chemeClr val="tx1">
                      <a:lumMod val="95000"/>
                      <a:lumOff val="5000"/>
                      <a:alpha val="32000"/>
                    </a:schemeClr>
                  </a:gs>
                  <a:gs pos="0">
                    <a:schemeClr val="tx1">
                      <a:lumMod val="95000"/>
                      <a:lumOff val="5000"/>
                      <a:alpha val="40000"/>
                    </a:schemeClr>
                  </a:gs>
                  <a:gs pos="12000">
                    <a:schemeClr val="tx1">
                      <a:lumMod val="95000"/>
                      <a:lumOff val="5000"/>
                      <a:alpha val="15000"/>
                    </a:schemeClr>
                  </a:gs>
                  <a:gs pos="36000">
                    <a:srgbClr val="FBFBFB">
                      <a:alpha val="0"/>
                    </a:srgbClr>
                  </a:gs>
                  <a:gs pos="69000">
                    <a:srgbClr val="F8F8F8">
                      <a:alpha val="0"/>
                    </a:srgbClr>
                  </a:gs>
                  <a:gs pos="92000">
                    <a:schemeClr val="tx1">
                      <a:lumMod val="95000"/>
                      <a:lumOff val="5000"/>
                      <a:alpha val="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228600" sx="104000" sy="104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7" name="组合 116"/>
            <p:cNvGrpSpPr/>
            <p:nvPr/>
          </p:nvGrpSpPr>
          <p:grpSpPr>
            <a:xfrm rot="10800000" flipV="1">
              <a:off x="5978037" y="326387"/>
              <a:ext cx="6438787" cy="716370"/>
              <a:chOff x="3169205" y="1917206"/>
              <a:chExt cx="5877015" cy="746130"/>
            </a:xfrm>
          </p:grpSpPr>
          <p:sp>
            <p:nvSpPr>
              <p:cNvPr id="118" name="任意多边形 117"/>
              <p:cNvSpPr/>
              <p:nvPr/>
            </p:nvSpPr>
            <p:spPr>
              <a:xfrm>
                <a:off x="3169205" y="1917207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solidFill>
                <a:srgbClr val="F1AF59"/>
              </a:solidFill>
              <a:ln>
                <a:noFill/>
              </a:ln>
              <a:effectLst>
                <a:outerShdw blurRad="215900" sx="102000" sy="102000" algn="ctr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任意多边形 118"/>
              <p:cNvSpPr/>
              <p:nvPr/>
            </p:nvSpPr>
            <p:spPr>
              <a:xfrm>
                <a:off x="3169205" y="1917206"/>
                <a:ext cx="5877015" cy="746129"/>
              </a:xfrm>
              <a:custGeom>
                <a:avLst/>
                <a:gdLst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85640 w 6209328"/>
                  <a:gd name="connsiteY0" fmla="*/ 18570 h 801241"/>
                  <a:gd name="connsiteX1" fmla="*/ 520920 w 6209328"/>
                  <a:gd name="connsiteY1" fmla="*/ 216690 h 801241"/>
                  <a:gd name="connsiteX2" fmla="*/ 5687280 w 6209328"/>
                  <a:gd name="connsiteY2" fmla="*/ 239550 h 801241"/>
                  <a:gd name="connsiteX3" fmla="*/ 6037800 w 6209328"/>
                  <a:gd name="connsiteY3" fmla="*/ 26190 h 801241"/>
                  <a:gd name="connsiteX4" fmla="*/ 5733000 w 6209328"/>
                  <a:gd name="connsiteY4" fmla="*/ 750090 h 801241"/>
                  <a:gd name="connsiteX5" fmla="*/ 2913600 w 6209328"/>
                  <a:gd name="connsiteY5" fmla="*/ 742470 h 801241"/>
                  <a:gd name="connsiteX6" fmla="*/ 589500 w 6209328"/>
                  <a:gd name="connsiteY6" fmla="*/ 742470 h 801241"/>
                  <a:gd name="connsiteX7" fmla="*/ 185640 w 6209328"/>
                  <a:gd name="connsiteY7" fmla="*/ 18570 h 801241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125183 w 6148871"/>
                  <a:gd name="connsiteY0" fmla="*/ 9053 h 791724"/>
                  <a:gd name="connsiteX1" fmla="*/ 460463 w 6148871"/>
                  <a:gd name="connsiteY1" fmla="*/ 207173 h 791724"/>
                  <a:gd name="connsiteX2" fmla="*/ 5626823 w 6148871"/>
                  <a:gd name="connsiteY2" fmla="*/ 230033 h 791724"/>
                  <a:gd name="connsiteX3" fmla="*/ 5977343 w 6148871"/>
                  <a:gd name="connsiteY3" fmla="*/ 16673 h 791724"/>
                  <a:gd name="connsiteX4" fmla="*/ 5672543 w 6148871"/>
                  <a:gd name="connsiteY4" fmla="*/ 740573 h 791724"/>
                  <a:gd name="connsiteX5" fmla="*/ 2853143 w 6148871"/>
                  <a:gd name="connsiteY5" fmla="*/ 732953 h 791724"/>
                  <a:gd name="connsiteX6" fmla="*/ 529043 w 6148871"/>
                  <a:gd name="connsiteY6" fmla="*/ 732953 h 791724"/>
                  <a:gd name="connsiteX7" fmla="*/ 125183 w 6148871"/>
                  <a:gd name="connsiteY7" fmla="*/ 9053 h 791724"/>
                  <a:gd name="connsiteX0" fmla="*/ 0 w 6023688"/>
                  <a:gd name="connsiteY0" fmla="*/ 9053 h 791724"/>
                  <a:gd name="connsiteX1" fmla="*/ 335280 w 6023688"/>
                  <a:gd name="connsiteY1" fmla="*/ 207173 h 791724"/>
                  <a:gd name="connsiteX2" fmla="*/ 5501640 w 6023688"/>
                  <a:gd name="connsiteY2" fmla="*/ 230033 h 791724"/>
                  <a:gd name="connsiteX3" fmla="*/ 5852160 w 6023688"/>
                  <a:gd name="connsiteY3" fmla="*/ 16673 h 791724"/>
                  <a:gd name="connsiteX4" fmla="*/ 5547360 w 6023688"/>
                  <a:gd name="connsiteY4" fmla="*/ 740573 h 791724"/>
                  <a:gd name="connsiteX5" fmla="*/ 2727960 w 6023688"/>
                  <a:gd name="connsiteY5" fmla="*/ 732953 h 791724"/>
                  <a:gd name="connsiteX6" fmla="*/ 403860 w 6023688"/>
                  <a:gd name="connsiteY6" fmla="*/ 732953 h 791724"/>
                  <a:gd name="connsiteX7" fmla="*/ 0 w 6023688"/>
                  <a:gd name="connsiteY7" fmla="*/ 9053 h 791724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91990"/>
                  <a:gd name="connsiteX1" fmla="*/ 335280 w 6023688"/>
                  <a:gd name="connsiteY1" fmla="*/ 207173 h 791990"/>
                  <a:gd name="connsiteX2" fmla="*/ 5501640 w 6023688"/>
                  <a:gd name="connsiteY2" fmla="*/ 230033 h 791990"/>
                  <a:gd name="connsiteX3" fmla="*/ 5852160 w 6023688"/>
                  <a:gd name="connsiteY3" fmla="*/ 16673 h 791990"/>
                  <a:gd name="connsiteX4" fmla="*/ 5547360 w 6023688"/>
                  <a:gd name="connsiteY4" fmla="*/ 740573 h 791990"/>
                  <a:gd name="connsiteX5" fmla="*/ 2727960 w 6023688"/>
                  <a:gd name="connsiteY5" fmla="*/ 732953 h 791990"/>
                  <a:gd name="connsiteX6" fmla="*/ 403860 w 6023688"/>
                  <a:gd name="connsiteY6" fmla="*/ 732953 h 791990"/>
                  <a:gd name="connsiteX7" fmla="*/ 0 w 6023688"/>
                  <a:gd name="connsiteY7" fmla="*/ 9053 h 791990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6023688"/>
                  <a:gd name="connsiteY0" fmla="*/ 9053 h 744529"/>
                  <a:gd name="connsiteX1" fmla="*/ 335280 w 6023688"/>
                  <a:gd name="connsiteY1" fmla="*/ 207173 h 744529"/>
                  <a:gd name="connsiteX2" fmla="*/ 5501640 w 6023688"/>
                  <a:gd name="connsiteY2" fmla="*/ 230033 h 744529"/>
                  <a:gd name="connsiteX3" fmla="*/ 5852160 w 6023688"/>
                  <a:gd name="connsiteY3" fmla="*/ 16673 h 744529"/>
                  <a:gd name="connsiteX4" fmla="*/ 5547360 w 6023688"/>
                  <a:gd name="connsiteY4" fmla="*/ 740573 h 744529"/>
                  <a:gd name="connsiteX5" fmla="*/ 2727960 w 6023688"/>
                  <a:gd name="connsiteY5" fmla="*/ 732953 h 744529"/>
                  <a:gd name="connsiteX6" fmla="*/ 403860 w 6023688"/>
                  <a:gd name="connsiteY6" fmla="*/ 732953 h 744529"/>
                  <a:gd name="connsiteX7" fmla="*/ 0 w 6023688"/>
                  <a:gd name="connsiteY7" fmla="*/ 9053 h 744529"/>
                  <a:gd name="connsiteX0" fmla="*/ 0 w 5876300"/>
                  <a:gd name="connsiteY0" fmla="*/ 10653 h 746129"/>
                  <a:gd name="connsiteX1" fmla="*/ 335280 w 5876300"/>
                  <a:gd name="connsiteY1" fmla="*/ 208773 h 746129"/>
                  <a:gd name="connsiteX2" fmla="*/ 5501640 w 5876300"/>
                  <a:gd name="connsiteY2" fmla="*/ 231633 h 746129"/>
                  <a:gd name="connsiteX3" fmla="*/ 5852160 w 5876300"/>
                  <a:gd name="connsiteY3" fmla="*/ 18273 h 746129"/>
                  <a:gd name="connsiteX4" fmla="*/ 5547360 w 5876300"/>
                  <a:gd name="connsiteY4" fmla="*/ 742173 h 746129"/>
                  <a:gd name="connsiteX5" fmla="*/ 2727960 w 5876300"/>
                  <a:gd name="connsiteY5" fmla="*/ 734553 h 746129"/>
                  <a:gd name="connsiteX6" fmla="*/ 403860 w 5876300"/>
                  <a:gd name="connsiteY6" fmla="*/ 734553 h 746129"/>
                  <a:gd name="connsiteX7" fmla="*/ 0 w 5876300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5502355 w 5877015"/>
                  <a:gd name="connsiteY2" fmla="*/ 231633 h 746129"/>
                  <a:gd name="connsiteX3" fmla="*/ 5852875 w 5877015"/>
                  <a:gd name="connsiteY3" fmla="*/ 18273 h 746129"/>
                  <a:gd name="connsiteX4" fmla="*/ 5548075 w 5877015"/>
                  <a:gd name="connsiteY4" fmla="*/ 742173 h 746129"/>
                  <a:gd name="connsiteX5" fmla="*/ 2728675 w 5877015"/>
                  <a:gd name="connsiteY5" fmla="*/ 734553 h 746129"/>
                  <a:gd name="connsiteX6" fmla="*/ 404575 w 5877015"/>
                  <a:gd name="connsiteY6" fmla="*/ 734553 h 746129"/>
                  <a:gd name="connsiteX7" fmla="*/ 715 w 5877015"/>
                  <a:gd name="connsiteY7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3925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  <a:gd name="connsiteX0" fmla="*/ 715 w 5877015"/>
                  <a:gd name="connsiteY0" fmla="*/ 10653 h 746129"/>
                  <a:gd name="connsiteX1" fmla="*/ 335995 w 5877015"/>
                  <a:gd name="connsiteY1" fmla="*/ 208773 h 746129"/>
                  <a:gd name="connsiteX2" fmla="*/ 2736295 w 5877015"/>
                  <a:gd name="connsiteY2" fmla="*/ 224013 h 746129"/>
                  <a:gd name="connsiteX3" fmla="*/ 5502355 w 5877015"/>
                  <a:gd name="connsiteY3" fmla="*/ 231633 h 746129"/>
                  <a:gd name="connsiteX4" fmla="*/ 5852875 w 5877015"/>
                  <a:gd name="connsiteY4" fmla="*/ 18273 h 746129"/>
                  <a:gd name="connsiteX5" fmla="*/ 5548075 w 5877015"/>
                  <a:gd name="connsiteY5" fmla="*/ 742173 h 746129"/>
                  <a:gd name="connsiteX6" fmla="*/ 2728675 w 5877015"/>
                  <a:gd name="connsiteY6" fmla="*/ 734553 h 746129"/>
                  <a:gd name="connsiteX7" fmla="*/ 404575 w 5877015"/>
                  <a:gd name="connsiteY7" fmla="*/ 734553 h 746129"/>
                  <a:gd name="connsiteX8" fmla="*/ 715 w 5877015"/>
                  <a:gd name="connsiteY8" fmla="*/ 10653 h 7461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77015" h="746129">
                    <a:moveTo>
                      <a:pt x="715" y="10653"/>
                    </a:moveTo>
                    <a:cubicBezTo>
                      <a:pt x="187405" y="174483"/>
                      <a:pt x="165815" y="156703"/>
                      <a:pt x="335995" y="208773"/>
                    </a:cubicBezTo>
                    <a:cubicBezTo>
                      <a:pt x="791925" y="246873"/>
                      <a:pt x="1875235" y="220203"/>
                      <a:pt x="2736295" y="224013"/>
                    </a:cubicBezTo>
                    <a:lnTo>
                      <a:pt x="5502355" y="231633"/>
                    </a:lnTo>
                    <a:cubicBezTo>
                      <a:pt x="5827475" y="169403"/>
                      <a:pt x="5845255" y="-66817"/>
                      <a:pt x="5852875" y="18273"/>
                    </a:cubicBezTo>
                    <a:cubicBezTo>
                      <a:pt x="5860495" y="103363"/>
                      <a:pt x="5992575" y="554213"/>
                      <a:pt x="5548075" y="742173"/>
                    </a:cubicBezTo>
                    <a:lnTo>
                      <a:pt x="2728675" y="734553"/>
                    </a:lnTo>
                    <a:cubicBezTo>
                      <a:pt x="1871425" y="733283"/>
                      <a:pt x="1115775" y="761223"/>
                      <a:pt x="404575" y="734553"/>
                    </a:cubicBezTo>
                    <a:cubicBezTo>
                      <a:pt x="-55165" y="616443"/>
                      <a:pt x="4525" y="227823"/>
                      <a:pt x="715" y="10653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chemeClr val="tx1">
                      <a:lumMod val="95000"/>
                      <a:lumOff val="5000"/>
                      <a:alpha val="32000"/>
                    </a:schemeClr>
                  </a:gs>
                  <a:gs pos="0">
                    <a:schemeClr val="tx1">
                      <a:lumMod val="95000"/>
                      <a:lumOff val="5000"/>
                      <a:alpha val="40000"/>
                    </a:schemeClr>
                  </a:gs>
                  <a:gs pos="12000">
                    <a:schemeClr val="tx1">
                      <a:lumMod val="95000"/>
                      <a:lumOff val="5000"/>
                      <a:alpha val="15000"/>
                    </a:schemeClr>
                  </a:gs>
                  <a:gs pos="36000">
                    <a:srgbClr val="FBFBFB">
                      <a:alpha val="0"/>
                    </a:srgbClr>
                  </a:gs>
                  <a:gs pos="69000">
                    <a:srgbClr val="F8F8F8">
                      <a:alpha val="0"/>
                    </a:srgbClr>
                  </a:gs>
                  <a:gs pos="92000">
                    <a:schemeClr val="tx1">
                      <a:lumMod val="95000"/>
                      <a:lumOff val="5000"/>
                      <a:alpha val="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  <a:effectLst>
                <a:outerShdw blurRad="215900" dist="38100" dir="1200000" algn="ctr" rotWithShape="0">
                  <a:prstClr val="black">
                    <a:alpha val="3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0" name="任意多边形 119"/>
            <p:cNvSpPr/>
            <p:nvPr/>
          </p:nvSpPr>
          <p:spPr>
            <a:xfrm rot="10800000" flipH="1">
              <a:off x="7842142" y="3332444"/>
              <a:ext cx="1058877" cy="1062205"/>
            </a:xfrm>
            <a:custGeom>
              <a:avLst/>
              <a:gdLst>
                <a:gd name="connsiteX0" fmla="*/ 16243 w 1464100"/>
                <a:gd name="connsiteY0" fmla="*/ 562479 h 1476922"/>
                <a:gd name="connsiteX1" fmla="*/ 122923 w 1464100"/>
                <a:gd name="connsiteY1" fmla="*/ 143379 h 1476922"/>
                <a:gd name="connsiteX2" fmla="*/ 496303 w 1464100"/>
                <a:gd name="connsiteY2" fmla="*/ 13839 h 1476922"/>
                <a:gd name="connsiteX3" fmla="*/ 1464043 w 1464100"/>
                <a:gd name="connsiteY3" fmla="*/ 432939 h 1476922"/>
                <a:gd name="connsiteX4" fmla="*/ 542023 w 1464100"/>
                <a:gd name="connsiteY4" fmla="*/ 524379 h 1476922"/>
                <a:gd name="connsiteX5" fmla="*/ 427723 w 1464100"/>
                <a:gd name="connsiteY5" fmla="*/ 1476879 h 1476922"/>
                <a:gd name="connsiteX6" fmla="*/ 16243 w 1464100"/>
                <a:gd name="connsiteY6" fmla="*/ 562479 h 1476922"/>
                <a:gd name="connsiteX0" fmla="*/ 29819 w 1477676"/>
                <a:gd name="connsiteY0" fmla="*/ 569393 h 1483836"/>
                <a:gd name="connsiteX1" fmla="*/ 136499 w 1477676"/>
                <a:gd name="connsiteY1" fmla="*/ 150293 h 1483836"/>
                <a:gd name="connsiteX2" fmla="*/ 509879 w 1477676"/>
                <a:gd name="connsiteY2" fmla="*/ 20753 h 1483836"/>
                <a:gd name="connsiteX3" fmla="*/ 1477619 w 1477676"/>
                <a:gd name="connsiteY3" fmla="*/ 439853 h 1483836"/>
                <a:gd name="connsiteX4" fmla="*/ 555599 w 1477676"/>
                <a:gd name="connsiteY4" fmla="*/ 531293 h 1483836"/>
                <a:gd name="connsiteX5" fmla="*/ 441299 w 1477676"/>
                <a:gd name="connsiteY5" fmla="*/ 1483793 h 1483836"/>
                <a:gd name="connsiteX6" fmla="*/ 29819 w 1477676"/>
                <a:gd name="connsiteY6" fmla="*/ 569393 h 1483836"/>
                <a:gd name="connsiteX0" fmla="*/ 17161 w 1464961"/>
                <a:gd name="connsiteY0" fmla="*/ 535197 h 1449640"/>
                <a:gd name="connsiteX1" fmla="*/ 123841 w 1464961"/>
                <a:gd name="connsiteY1" fmla="*/ 116097 h 1449640"/>
                <a:gd name="connsiteX2" fmla="*/ 542941 w 1464961"/>
                <a:gd name="connsiteY2" fmla="*/ 17037 h 1449640"/>
                <a:gd name="connsiteX3" fmla="*/ 1464961 w 1464961"/>
                <a:gd name="connsiteY3" fmla="*/ 405657 h 1449640"/>
                <a:gd name="connsiteX4" fmla="*/ 542941 w 1464961"/>
                <a:gd name="connsiteY4" fmla="*/ 497097 h 1449640"/>
                <a:gd name="connsiteX5" fmla="*/ 428641 w 1464961"/>
                <a:gd name="connsiteY5" fmla="*/ 1449597 h 1449640"/>
                <a:gd name="connsiteX6" fmla="*/ 17161 w 1464961"/>
                <a:gd name="connsiteY6" fmla="*/ 535197 h 144964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226" h="1449768">
                  <a:moveTo>
                    <a:pt x="20286" y="542988"/>
                  </a:moveTo>
                  <a:cubicBezTo>
                    <a:pt x="-30514" y="320738"/>
                    <a:pt x="20286" y="203898"/>
                    <a:pt x="104106" y="116268"/>
                  </a:cubicBezTo>
                  <a:cubicBezTo>
                    <a:pt x="187926" y="28638"/>
                    <a:pt x="299686" y="-31052"/>
                    <a:pt x="523206" y="17208"/>
                  </a:cubicBezTo>
                  <a:cubicBezTo>
                    <a:pt x="746726" y="65468"/>
                    <a:pt x="1445226" y="325818"/>
                    <a:pt x="1445226" y="405828"/>
                  </a:cubicBezTo>
                  <a:cubicBezTo>
                    <a:pt x="1087086" y="310578"/>
                    <a:pt x="726406" y="292798"/>
                    <a:pt x="523206" y="497268"/>
                  </a:cubicBezTo>
                  <a:cubicBezTo>
                    <a:pt x="320006" y="701738"/>
                    <a:pt x="332706" y="1129728"/>
                    <a:pt x="408906" y="1449768"/>
                  </a:cubicBezTo>
                  <a:cubicBezTo>
                    <a:pt x="340326" y="1289748"/>
                    <a:pt x="71086" y="765238"/>
                    <a:pt x="20286" y="542988"/>
                  </a:cubicBezTo>
                  <a:close/>
                </a:path>
              </a:pathLst>
            </a:custGeom>
            <a:gradFill flip="none" rotWithShape="1">
              <a:gsLst>
                <a:gs pos="10000">
                  <a:schemeClr val="bg1">
                    <a:lumMod val="85000"/>
                  </a:schemeClr>
                </a:gs>
                <a:gs pos="42000">
                  <a:srgbClr val="FBFBFB"/>
                </a:gs>
                <a:gs pos="51000">
                  <a:srgbClr val="F8F8F8"/>
                </a:gs>
                <a:gs pos="87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444500" dist="152400" dir="2700000" sx="92000" sy="92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任意多边形 120"/>
            <p:cNvSpPr/>
            <p:nvPr/>
          </p:nvSpPr>
          <p:spPr>
            <a:xfrm rot="10800000">
              <a:off x="11545368" y="3463052"/>
              <a:ext cx="1058877" cy="1062205"/>
            </a:xfrm>
            <a:custGeom>
              <a:avLst/>
              <a:gdLst>
                <a:gd name="connsiteX0" fmla="*/ 16243 w 1464100"/>
                <a:gd name="connsiteY0" fmla="*/ 562479 h 1476922"/>
                <a:gd name="connsiteX1" fmla="*/ 122923 w 1464100"/>
                <a:gd name="connsiteY1" fmla="*/ 143379 h 1476922"/>
                <a:gd name="connsiteX2" fmla="*/ 496303 w 1464100"/>
                <a:gd name="connsiteY2" fmla="*/ 13839 h 1476922"/>
                <a:gd name="connsiteX3" fmla="*/ 1464043 w 1464100"/>
                <a:gd name="connsiteY3" fmla="*/ 432939 h 1476922"/>
                <a:gd name="connsiteX4" fmla="*/ 542023 w 1464100"/>
                <a:gd name="connsiteY4" fmla="*/ 524379 h 1476922"/>
                <a:gd name="connsiteX5" fmla="*/ 427723 w 1464100"/>
                <a:gd name="connsiteY5" fmla="*/ 1476879 h 1476922"/>
                <a:gd name="connsiteX6" fmla="*/ 16243 w 1464100"/>
                <a:gd name="connsiteY6" fmla="*/ 562479 h 1476922"/>
                <a:gd name="connsiteX0" fmla="*/ 29819 w 1477676"/>
                <a:gd name="connsiteY0" fmla="*/ 569393 h 1483836"/>
                <a:gd name="connsiteX1" fmla="*/ 136499 w 1477676"/>
                <a:gd name="connsiteY1" fmla="*/ 150293 h 1483836"/>
                <a:gd name="connsiteX2" fmla="*/ 509879 w 1477676"/>
                <a:gd name="connsiteY2" fmla="*/ 20753 h 1483836"/>
                <a:gd name="connsiteX3" fmla="*/ 1477619 w 1477676"/>
                <a:gd name="connsiteY3" fmla="*/ 439853 h 1483836"/>
                <a:gd name="connsiteX4" fmla="*/ 555599 w 1477676"/>
                <a:gd name="connsiteY4" fmla="*/ 531293 h 1483836"/>
                <a:gd name="connsiteX5" fmla="*/ 441299 w 1477676"/>
                <a:gd name="connsiteY5" fmla="*/ 1483793 h 1483836"/>
                <a:gd name="connsiteX6" fmla="*/ 29819 w 1477676"/>
                <a:gd name="connsiteY6" fmla="*/ 569393 h 1483836"/>
                <a:gd name="connsiteX0" fmla="*/ 17161 w 1464961"/>
                <a:gd name="connsiteY0" fmla="*/ 535197 h 1449640"/>
                <a:gd name="connsiteX1" fmla="*/ 123841 w 1464961"/>
                <a:gd name="connsiteY1" fmla="*/ 116097 h 1449640"/>
                <a:gd name="connsiteX2" fmla="*/ 542941 w 1464961"/>
                <a:gd name="connsiteY2" fmla="*/ 17037 h 1449640"/>
                <a:gd name="connsiteX3" fmla="*/ 1464961 w 1464961"/>
                <a:gd name="connsiteY3" fmla="*/ 405657 h 1449640"/>
                <a:gd name="connsiteX4" fmla="*/ 542941 w 1464961"/>
                <a:gd name="connsiteY4" fmla="*/ 497097 h 1449640"/>
                <a:gd name="connsiteX5" fmla="*/ 428641 w 1464961"/>
                <a:gd name="connsiteY5" fmla="*/ 1449597 h 1449640"/>
                <a:gd name="connsiteX6" fmla="*/ 17161 w 1464961"/>
                <a:gd name="connsiteY6" fmla="*/ 535197 h 144964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226" h="1449768">
                  <a:moveTo>
                    <a:pt x="20286" y="542988"/>
                  </a:moveTo>
                  <a:cubicBezTo>
                    <a:pt x="-30514" y="320738"/>
                    <a:pt x="20286" y="203898"/>
                    <a:pt x="104106" y="116268"/>
                  </a:cubicBezTo>
                  <a:cubicBezTo>
                    <a:pt x="187926" y="28638"/>
                    <a:pt x="299686" y="-31052"/>
                    <a:pt x="523206" y="17208"/>
                  </a:cubicBezTo>
                  <a:cubicBezTo>
                    <a:pt x="746726" y="65468"/>
                    <a:pt x="1445226" y="325818"/>
                    <a:pt x="1445226" y="405828"/>
                  </a:cubicBezTo>
                  <a:cubicBezTo>
                    <a:pt x="1087086" y="310578"/>
                    <a:pt x="726406" y="292798"/>
                    <a:pt x="523206" y="497268"/>
                  </a:cubicBezTo>
                  <a:cubicBezTo>
                    <a:pt x="320006" y="701738"/>
                    <a:pt x="332706" y="1129728"/>
                    <a:pt x="408906" y="1449768"/>
                  </a:cubicBezTo>
                  <a:cubicBezTo>
                    <a:pt x="340326" y="1289748"/>
                    <a:pt x="71086" y="765238"/>
                    <a:pt x="20286" y="542988"/>
                  </a:cubicBezTo>
                  <a:close/>
                </a:path>
              </a:pathLst>
            </a:custGeom>
            <a:gradFill flip="none" rotWithShape="1">
              <a:gsLst>
                <a:gs pos="10000">
                  <a:schemeClr val="bg1">
                    <a:lumMod val="85000"/>
                  </a:schemeClr>
                </a:gs>
                <a:gs pos="42000">
                  <a:srgbClr val="FBFBFB"/>
                </a:gs>
                <a:gs pos="51000">
                  <a:srgbClr val="F8F8F8"/>
                </a:gs>
                <a:gs pos="87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444500" dist="152400" dir="2700000" sx="92000" sy="92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任意多边形 121"/>
            <p:cNvSpPr/>
            <p:nvPr/>
          </p:nvSpPr>
          <p:spPr>
            <a:xfrm rot="10800000" flipV="1">
              <a:off x="11501826" y="-72655"/>
              <a:ext cx="1058877" cy="1062205"/>
            </a:xfrm>
            <a:custGeom>
              <a:avLst/>
              <a:gdLst>
                <a:gd name="connsiteX0" fmla="*/ 16243 w 1464100"/>
                <a:gd name="connsiteY0" fmla="*/ 562479 h 1476922"/>
                <a:gd name="connsiteX1" fmla="*/ 122923 w 1464100"/>
                <a:gd name="connsiteY1" fmla="*/ 143379 h 1476922"/>
                <a:gd name="connsiteX2" fmla="*/ 496303 w 1464100"/>
                <a:gd name="connsiteY2" fmla="*/ 13839 h 1476922"/>
                <a:gd name="connsiteX3" fmla="*/ 1464043 w 1464100"/>
                <a:gd name="connsiteY3" fmla="*/ 432939 h 1476922"/>
                <a:gd name="connsiteX4" fmla="*/ 542023 w 1464100"/>
                <a:gd name="connsiteY4" fmla="*/ 524379 h 1476922"/>
                <a:gd name="connsiteX5" fmla="*/ 427723 w 1464100"/>
                <a:gd name="connsiteY5" fmla="*/ 1476879 h 1476922"/>
                <a:gd name="connsiteX6" fmla="*/ 16243 w 1464100"/>
                <a:gd name="connsiteY6" fmla="*/ 562479 h 1476922"/>
                <a:gd name="connsiteX0" fmla="*/ 29819 w 1477676"/>
                <a:gd name="connsiteY0" fmla="*/ 569393 h 1483836"/>
                <a:gd name="connsiteX1" fmla="*/ 136499 w 1477676"/>
                <a:gd name="connsiteY1" fmla="*/ 150293 h 1483836"/>
                <a:gd name="connsiteX2" fmla="*/ 509879 w 1477676"/>
                <a:gd name="connsiteY2" fmla="*/ 20753 h 1483836"/>
                <a:gd name="connsiteX3" fmla="*/ 1477619 w 1477676"/>
                <a:gd name="connsiteY3" fmla="*/ 439853 h 1483836"/>
                <a:gd name="connsiteX4" fmla="*/ 555599 w 1477676"/>
                <a:gd name="connsiteY4" fmla="*/ 531293 h 1483836"/>
                <a:gd name="connsiteX5" fmla="*/ 441299 w 1477676"/>
                <a:gd name="connsiteY5" fmla="*/ 1483793 h 1483836"/>
                <a:gd name="connsiteX6" fmla="*/ 29819 w 1477676"/>
                <a:gd name="connsiteY6" fmla="*/ 569393 h 1483836"/>
                <a:gd name="connsiteX0" fmla="*/ 17161 w 1464961"/>
                <a:gd name="connsiteY0" fmla="*/ 535197 h 1449640"/>
                <a:gd name="connsiteX1" fmla="*/ 123841 w 1464961"/>
                <a:gd name="connsiteY1" fmla="*/ 116097 h 1449640"/>
                <a:gd name="connsiteX2" fmla="*/ 542941 w 1464961"/>
                <a:gd name="connsiteY2" fmla="*/ 17037 h 1449640"/>
                <a:gd name="connsiteX3" fmla="*/ 1464961 w 1464961"/>
                <a:gd name="connsiteY3" fmla="*/ 405657 h 1449640"/>
                <a:gd name="connsiteX4" fmla="*/ 542941 w 1464961"/>
                <a:gd name="connsiteY4" fmla="*/ 497097 h 1449640"/>
                <a:gd name="connsiteX5" fmla="*/ 428641 w 1464961"/>
                <a:gd name="connsiteY5" fmla="*/ 1449597 h 1449640"/>
                <a:gd name="connsiteX6" fmla="*/ 17161 w 1464961"/>
                <a:gd name="connsiteY6" fmla="*/ 535197 h 144964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830"/>
                <a:gd name="connsiteX1" fmla="*/ 104106 w 1445226"/>
                <a:gd name="connsiteY1" fmla="*/ 116268 h 1449830"/>
                <a:gd name="connsiteX2" fmla="*/ 523206 w 1445226"/>
                <a:gd name="connsiteY2" fmla="*/ 17208 h 1449830"/>
                <a:gd name="connsiteX3" fmla="*/ 1445226 w 1445226"/>
                <a:gd name="connsiteY3" fmla="*/ 405828 h 1449830"/>
                <a:gd name="connsiteX4" fmla="*/ 523206 w 1445226"/>
                <a:gd name="connsiteY4" fmla="*/ 497268 h 1449830"/>
                <a:gd name="connsiteX5" fmla="*/ 408906 w 1445226"/>
                <a:gd name="connsiteY5" fmla="*/ 1449768 h 1449830"/>
                <a:gd name="connsiteX6" fmla="*/ 20286 w 1445226"/>
                <a:gd name="connsiteY6" fmla="*/ 542988 h 1449830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  <a:gd name="connsiteX0" fmla="*/ 20286 w 1445226"/>
                <a:gd name="connsiteY0" fmla="*/ 542988 h 1449768"/>
                <a:gd name="connsiteX1" fmla="*/ 104106 w 1445226"/>
                <a:gd name="connsiteY1" fmla="*/ 116268 h 1449768"/>
                <a:gd name="connsiteX2" fmla="*/ 523206 w 1445226"/>
                <a:gd name="connsiteY2" fmla="*/ 17208 h 1449768"/>
                <a:gd name="connsiteX3" fmla="*/ 1445226 w 1445226"/>
                <a:gd name="connsiteY3" fmla="*/ 405828 h 1449768"/>
                <a:gd name="connsiteX4" fmla="*/ 523206 w 1445226"/>
                <a:gd name="connsiteY4" fmla="*/ 497268 h 1449768"/>
                <a:gd name="connsiteX5" fmla="*/ 408906 w 1445226"/>
                <a:gd name="connsiteY5" fmla="*/ 1449768 h 1449768"/>
                <a:gd name="connsiteX6" fmla="*/ 20286 w 1445226"/>
                <a:gd name="connsiteY6" fmla="*/ 542988 h 144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226" h="1449768">
                  <a:moveTo>
                    <a:pt x="20286" y="542988"/>
                  </a:moveTo>
                  <a:cubicBezTo>
                    <a:pt x="-30514" y="320738"/>
                    <a:pt x="20286" y="203898"/>
                    <a:pt x="104106" y="116268"/>
                  </a:cubicBezTo>
                  <a:cubicBezTo>
                    <a:pt x="187926" y="28638"/>
                    <a:pt x="299686" y="-31052"/>
                    <a:pt x="523206" y="17208"/>
                  </a:cubicBezTo>
                  <a:cubicBezTo>
                    <a:pt x="746726" y="65468"/>
                    <a:pt x="1445226" y="325818"/>
                    <a:pt x="1445226" y="405828"/>
                  </a:cubicBezTo>
                  <a:cubicBezTo>
                    <a:pt x="1087086" y="310578"/>
                    <a:pt x="726406" y="292798"/>
                    <a:pt x="523206" y="497268"/>
                  </a:cubicBezTo>
                  <a:cubicBezTo>
                    <a:pt x="320006" y="701738"/>
                    <a:pt x="332706" y="1129728"/>
                    <a:pt x="408906" y="1449768"/>
                  </a:cubicBezTo>
                  <a:cubicBezTo>
                    <a:pt x="340326" y="1289748"/>
                    <a:pt x="71086" y="765238"/>
                    <a:pt x="20286" y="542988"/>
                  </a:cubicBezTo>
                  <a:close/>
                </a:path>
              </a:pathLst>
            </a:custGeom>
            <a:gradFill flip="none" rotWithShape="1">
              <a:gsLst>
                <a:gs pos="10000">
                  <a:schemeClr val="bg1">
                    <a:lumMod val="85000"/>
                  </a:schemeClr>
                </a:gs>
                <a:gs pos="42000">
                  <a:srgbClr val="FBFBFB"/>
                </a:gs>
                <a:gs pos="51000">
                  <a:srgbClr val="F8F8F8"/>
                </a:gs>
                <a:gs pos="87000">
                  <a:schemeClr val="bg1">
                    <a:lumMod val="8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>
              <a:outerShdw blurRad="444500" dist="152400" dir="2700000" sx="92000" sy="92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Freeform 77"/>
            <p:cNvSpPr>
              <a:spLocks noEditPoints="1"/>
            </p:cNvSpPr>
            <p:nvPr/>
          </p:nvSpPr>
          <p:spPr bwMode="auto">
            <a:xfrm>
              <a:off x="9945007" y="1356034"/>
              <a:ext cx="1303927" cy="1474001"/>
            </a:xfrm>
            <a:custGeom>
              <a:avLst/>
              <a:gdLst>
                <a:gd name="T0" fmla="*/ 127 w 275"/>
                <a:gd name="T1" fmla="*/ 53 h 311"/>
                <a:gd name="T2" fmla="*/ 132 w 275"/>
                <a:gd name="T3" fmla="*/ 37 h 311"/>
                <a:gd name="T4" fmla="*/ 138 w 275"/>
                <a:gd name="T5" fmla="*/ 0 h 311"/>
                <a:gd name="T6" fmla="*/ 143 w 275"/>
                <a:gd name="T7" fmla="*/ 37 h 311"/>
                <a:gd name="T8" fmla="*/ 148 w 275"/>
                <a:gd name="T9" fmla="*/ 53 h 311"/>
                <a:gd name="T10" fmla="*/ 3 w 275"/>
                <a:gd name="T11" fmla="*/ 77 h 311"/>
                <a:gd name="T12" fmla="*/ 38 w 275"/>
                <a:gd name="T13" fmla="*/ 91 h 311"/>
                <a:gd name="T14" fmla="*/ 55 w 275"/>
                <a:gd name="T15" fmla="*/ 95 h 311"/>
                <a:gd name="T16" fmla="*/ 44 w 275"/>
                <a:gd name="T17" fmla="*/ 113 h 311"/>
                <a:gd name="T18" fmla="*/ 32 w 275"/>
                <a:gd name="T19" fmla="*/ 101 h 311"/>
                <a:gd name="T20" fmla="*/ 3 w 275"/>
                <a:gd name="T21" fmla="*/ 77 h 311"/>
                <a:gd name="T22" fmla="*/ 221 w 275"/>
                <a:gd name="T23" fmla="*/ 95 h 311"/>
                <a:gd name="T24" fmla="*/ 237 w 275"/>
                <a:gd name="T25" fmla="*/ 91 h 311"/>
                <a:gd name="T26" fmla="*/ 272 w 275"/>
                <a:gd name="T27" fmla="*/ 78 h 311"/>
                <a:gd name="T28" fmla="*/ 243 w 275"/>
                <a:gd name="T29" fmla="*/ 101 h 311"/>
                <a:gd name="T30" fmla="*/ 231 w 275"/>
                <a:gd name="T31" fmla="*/ 113 h 311"/>
                <a:gd name="T32" fmla="*/ 55 w 275"/>
                <a:gd name="T33" fmla="*/ 215 h 311"/>
                <a:gd name="T34" fmla="*/ 38 w 275"/>
                <a:gd name="T35" fmla="*/ 219 h 311"/>
                <a:gd name="T36" fmla="*/ 3 w 275"/>
                <a:gd name="T37" fmla="*/ 233 h 311"/>
                <a:gd name="T38" fmla="*/ 32 w 275"/>
                <a:gd name="T39" fmla="*/ 209 h 311"/>
                <a:gd name="T40" fmla="*/ 44 w 275"/>
                <a:gd name="T41" fmla="*/ 197 h 311"/>
                <a:gd name="T42" fmla="*/ 186 w 275"/>
                <a:gd name="T43" fmla="*/ 139 h 311"/>
                <a:gd name="T44" fmla="*/ 161 w 275"/>
                <a:gd name="T45" fmla="*/ 130 h 311"/>
                <a:gd name="T46" fmla="*/ 148 w 275"/>
                <a:gd name="T47" fmla="*/ 122 h 311"/>
                <a:gd name="T48" fmla="*/ 138 w 275"/>
                <a:gd name="T49" fmla="*/ 104 h 311"/>
                <a:gd name="T50" fmla="*/ 127 w 275"/>
                <a:gd name="T51" fmla="*/ 122 h 311"/>
                <a:gd name="T52" fmla="*/ 99 w 275"/>
                <a:gd name="T53" fmla="*/ 121 h 311"/>
                <a:gd name="T54" fmla="*/ 89 w 275"/>
                <a:gd name="T55" fmla="*/ 139 h 311"/>
                <a:gd name="T56" fmla="*/ 104 w 275"/>
                <a:gd name="T57" fmla="*/ 163 h 311"/>
                <a:gd name="T58" fmla="*/ 99 w 275"/>
                <a:gd name="T59" fmla="*/ 189 h 311"/>
                <a:gd name="T60" fmla="*/ 119 w 275"/>
                <a:gd name="T61" fmla="*/ 185 h 311"/>
                <a:gd name="T62" fmla="*/ 127 w 275"/>
                <a:gd name="T63" fmla="*/ 206 h 311"/>
                <a:gd name="T64" fmla="*/ 148 w 275"/>
                <a:gd name="T65" fmla="*/ 205 h 311"/>
                <a:gd name="T66" fmla="*/ 161 w 275"/>
                <a:gd name="T67" fmla="*/ 181 h 311"/>
                <a:gd name="T68" fmla="*/ 181 w 275"/>
                <a:gd name="T69" fmla="*/ 183 h 311"/>
                <a:gd name="T70" fmla="*/ 172 w 275"/>
                <a:gd name="T71" fmla="*/ 163 h 311"/>
                <a:gd name="T72" fmla="*/ 156 w 275"/>
                <a:gd name="T73" fmla="*/ 167 h 311"/>
                <a:gd name="T74" fmla="*/ 126 w 275"/>
                <a:gd name="T75" fmla="*/ 174 h 311"/>
                <a:gd name="T76" fmla="*/ 119 w 275"/>
                <a:gd name="T77" fmla="*/ 144 h 311"/>
                <a:gd name="T78" fmla="*/ 149 w 275"/>
                <a:gd name="T79" fmla="*/ 137 h 311"/>
                <a:gd name="T80" fmla="*/ 156 w 275"/>
                <a:gd name="T81" fmla="*/ 167 h 311"/>
                <a:gd name="T82" fmla="*/ 148 w 275"/>
                <a:gd name="T83" fmla="*/ 257 h 311"/>
                <a:gd name="T84" fmla="*/ 143 w 275"/>
                <a:gd name="T85" fmla="*/ 274 h 311"/>
                <a:gd name="T86" fmla="*/ 137 w 275"/>
                <a:gd name="T87" fmla="*/ 311 h 311"/>
                <a:gd name="T88" fmla="*/ 132 w 275"/>
                <a:gd name="T89" fmla="*/ 274 h 311"/>
                <a:gd name="T90" fmla="*/ 127 w 275"/>
                <a:gd name="T91" fmla="*/ 257 h 311"/>
                <a:gd name="T92" fmla="*/ 272 w 275"/>
                <a:gd name="T93" fmla="*/ 233 h 311"/>
                <a:gd name="T94" fmla="*/ 237 w 275"/>
                <a:gd name="T95" fmla="*/ 219 h 311"/>
                <a:gd name="T96" fmla="*/ 221 w 275"/>
                <a:gd name="T97" fmla="*/ 215 h 311"/>
                <a:gd name="T98" fmla="*/ 231 w 275"/>
                <a:gd name="T99" fmla="*/ 197 h 311"/>
                <a:gd name="T100" fmla="*/ 243 w 275"/>
                <a:gd name="T101" fmla="*/ 209 h 311"/>
                <a:gd name="T102" fmla="*/ 272 w 275"/>
                <a:gd name="T103" fmla="*/ 233 h 311"/>
                <a:gd name="T104" fmla="*/ 61 w 275"/>
                <a:gd name="T105" fmla="*/ 107 h 311"/>
                <a:gd name="T106" fmla="*/ 215 w 275"/>
                <a:gd name="T107" fmla="*/ 204 h 311"/>
                <a:gd name="T108" fmla="*/ 191 w 275"/>
                <a:gd name="T109" fmla="*/ 189 h 311"/>
                <a:gd name="T110" fmla="*/ 104 w 275"/>
                <a:gd name="T111" fmla="*/ 208 h 311"/>
                <a:gd name="T112" fmla="*/ 85 w 275"/>
                <a:gd name="T113" fmla="*/ 122 h 311"/>
                <a:gd name="T114" fmla="*/ 171 w 275"/>
                <a:gd name="T115" fmla="*/ 102 h 311"/>
                <a:gd name="T116" fmla="*/ 146 w 275"/>
                <a:gd name="T117" fmla="*/ 161 h 311"/>
                <a:gd name="T118" fmla="*/ 129 w 275"/>
                <a:gd name="T119" fmla="*/ 150 h 311"/>
                <a:gd name="T120" fmla="*/ 146 w 275"/>
                <a:gd name="T121" fmla="*/ 161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5" h="311">
                  <a:moveTo>
                    <a:pt x="138" y="53"/>
                  </a:moveTo>
                  <a:cubicBezTo>
                    <a:pt x="134" y="53"/>
                    <a:pt x="131" y="53"/>
                    <a:pt x="127" y="53"/>
                  </a:cubicBezTo>
                  <a:cubicBezTo>
                    <a:pt x="127" y="46"/>
                    <a:pt x="127" y="46"/>
                    <a:pt x="127" y="46"/>
                  </a:cubicBezTo>
                  <a:cubicBezTo>
                    <a:pt x="127" y="42"/>
                    <a:pt x="129" y="39"/>
                    <a:pt x="132" y="37"/>
                  </a:cubicBezTo>
                  <a:cubicBezTo>
                    <a:pt x="130" y="24"/>
                    <a:pt x="128" y="14"/>
                    <a:pt x="128" y="9"/>
                  </a:cubicBezTo>
                  <a:cubicBezTo>
                    <a:pt x="128" y="4"/>
                    <a:pt x="132" y="0"/>
                    <a:pt x="138" y="0"/>
                  </a:cubicBezTo>
                  <a:cubicBezTo>
                    <a:pt x="143" y="0"/>
                    <a:pt x="147" y="4"/>
                    <a:pt x="147" y="9"/>
                  </a:cubicBezTo>
                  <a:cubicBezTo>
                    <a:pt x="147" y="14"/>
                    <a:pt x="145" y="23"/>
                    <a:pt x="143" y="37"/>
                  </a:cubicBezTo>
                  <a:cubicBezTo>
                    <a:pt x="146" y="39"/>
                    <a:pt x="148" y="42"/>
                    <a:pt x="148" y="46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5" y="53"/>
                    <a:pt x="141" y="53"/>
                    <a:pt x="138" y="53"/>
                  </a:cubicBezTo>
                  <a:close/>
                  <a:moveTo>
                    <a:pt x="3" y="77"/>
                  </a:moveTo>
                  <a:cubicBezTo>
                    <a:pt x="6" y="73"/>
                    <a:pt x="11" y="71"/>
                    <a:pt x="16" y="74"/>
                  </a:cubicBezTo>
                  <a:cubicBezTo>
                    <a:pt x="20" y="76"/>
                    <a:pt x="27" y="82"/>
                    <a:pt x="38" y="91"/>
                  </a:cubicBezTo>
                  <a:cubicBezTo>
                    <a:pt x="41" y="90"/>
                    <a:pt x="45" y="90"/>
                    <a:pt x="48" y="91"/>
                  </a:cubicBezTo>
                  <a:cubicBezTo>
                    <a:pt x="55" y="95"/>
                    <a:pt x="55" y="95"/>
                    <a:pt x="55" y="95"/>
                  </a:cubicBezTo>
                  <a:cubicBezTo>
                    <a:pt x="53" y="97"/>
                    <a:pt x="52" y="99"/>
                    <a:pt x="51" y="101"/>
                  </a:cubicBezTo>
                  <a:cubicBezTo>
                    <a:pt x="48" y="105"/>
                    <a:pt x="46" y="109"/>
                    <a:pt x="44" y="113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4" y="108"/>
                    <a:pt x="32" y="105"/>
                    <a:pt x="32" y="101"/>
                  </a:cubicBezTo>
                  <a:cubicBezTo>
                    <a:pt x="20" y="96"/>
                    <a:pt x="10" y="93"/>
                    <a:pt x="6" y="90"/>
                  </a:cubicBezTo>
                  <a:cubicBezTo>
                    <a:pt x="2" y="88"/>
                    <a:pt x="0" y="82"/>
                    <a:pt x="3" y="77"/>
                  </a:cubicBezTo>
                  <a:close/>
                  <a:moveTo>
                    <a:pt x="231" y="113"/>
                  </a:moveTo>
                  <a:cubicBezTo>
                    <a:pt x="228" y="107"/>
                    <a:pt x="225" y="101"/>
                    <a:pt x="221" y="95"/>
                  </a:cubicBezTo>
                  <a:cubicBezTo>
                    <a:pt x="227" y="91"/>
                    <a:pt x="227" y="91"/>
                    <a:pt x="227" y="91"/>
                  </a:cubicBezTo>
                  <a:cubicBezTo>
                    <a:pt x="230" y="90"/>
                    <a:pt x="234" y="90"/>
                    <a:pt x="237" y="91"/>
                  </a:cubicBezTo>
                  <a:cubicBezTo>
                    <a:pt x="248" y="83"/>
                    <a:pt x="256" y="76"/>
                    <a:pt x="259" y="74"/>
                  </a:cubicBezTo>
                  <a:cubicBezTo>
                    <a:pt x="264" y="72"/>
                    <a:pt x="270" y="73"/>
                    <a:pt x="272" y="78"/>
                  </a:cubicBezTo>
                  <a:cubicBezTo>
                    <a:pt x="275" y="82"/>
                    <a:pt x="273" y="88"/>
                    <a:pt x="269" y="91"/>
                  </a:cubicBezTo>
                  <a:cubicBezTo>
                    <a:pt x="265" y="93"/>
                    <a:pt x="256" y="96"/>
                    <a:pt x="243" y="101"/>
                  </a:cubicBezTo>
                  <a:cubicBezTo>
                    <a:pt x="243" y="105"/>
                    <a:pt x="241" y="108"/>
                    <a:pt x="238" y="110"/>
                  </a:cubicBezTo>
                  <a:lnTo>
                    <a:pt x="231" y="113"/>
                  </a:lnTo>
                  <a:close/>
                  <a:moveTo>
                    <a:pt x="44" y="197"/>
                  </a:moveTo>
                  <a:cubicBezTo>
                    <a:pt x="47" y="204"/>
                    <a:pt x="51" y="210"/>
                    <a:pt x="55" y="215"/>
                  </a:cubicBezTo>
                  <a:cubicBezTo>
                    <a:pt x="48" y="219"/>
                    <a:pt x="48" y="219"/>
                    <a:pt x="48" y="219"/>
                  </a:cubicBezTo>
                  <a:cubicBezTo>
                    <a:pt x="45" y="221"/>
                    <a:pt x="41" y="221"/>
                    <a:pt x="38" y="219"/>
                  </a:cubicBezTo>
                  <a:cubicBezTo>
                    <a:pt x="27" y="228"/>
                    <a:pt x="20" y="234"/>
                    <a:pt x="16" y="236"/>
                  </a:cubicBezTo>
                  <a:cubicBezTo>
                    <a:pt x="11" y="239"/>
                    <a:pt x="5" y="237"/>
                    <a:pt x="3" y="233"/>
                  </a:cubicBezTo>
                  <a:cubicBezTo>
                    <a:pt x="0" y="228"/>
                    <a:pt x="2" y="223"/>
                    <a:pt x="6" y="220"/>
                  </a:cubicBezTo>
                  <a:cubicBezTo>
                    <a:pt x="10" y="218"/>
                    <a:pt x="19" y="215"/>
                    <a:pt x="32" y="209"/>
                  </a:cubicBezTo>
                  <a:cubicBezTo>
                    <a:pt x="32" y="206"/>
                    <a:pt x="34" y="203"/>
                    <a:pt x="37" y="201"/>
                  </a:cubicBezTo>
                  <a:lnTo>
                    <a:pt x="44" y="197"/>
                  </a:lnTo>
                  <a:close/>
                  <a:moveTo>
                    <a:pt x="172" y="148"/>
                  </a:moveTo>
                  <a:cubicBezTo>
                    <a:pt x="186" y="139"/>
                    <a:pt x="186" y="139"/>
                    <a:pt x="186" y="139"/>
                  </a:cubicBezTo>
                  <a:cubicBezTo>
                    <a:pt x="184" y="132"/>
                    <a:pt x="181" y="126"/>
                    <a:pt x="176" y="121"/>
                  </a:cubicBezTo>
                  <a:cubicBezTo>
                    <a:pt x="161" y="130"/>
                    <a:pt x="161" y="130"/>
                    <a:pt x="161" y="130"/>
                  </a:cubicBezTo>
                  <a:cubicBezTo>
                    <a:pt x="160" y="128"/>
                    <a:pt x="158" y="127"/>
                    <a:pt x="156" y="126"/>
                  </a:cubicBezTo>
                  <a:cubicBezTo>
                    <a:pt x="154" y="124"/>
                    <a:pt x="151" y="123"/>
                    <a:pt x="148" y="122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5" y="104"/>
                    <a:pt x="141" y="104"/>
                    <a:pt x="138" y="104"/>
                  </a:cubicBezTo>
                  <a:cubicBezTo>
                    <a:pt x="134" y="104"/>
                    <a:pt x="131" y="104"/>
                    <a:pt x="127" y="105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2" y="124"/>
                    <a:pt x="118" y="126"/>
                    <a:pt x="114" y="130"/>
                  </a:cubicBezTo>
                  <a:cubicBezTo>
                    <a:pt x="99" y="121"/>
                    <a:pt x="99" y="121"/>
                    <a:pt x="99" y="121"/>
                  </a:cubicBezTo>
                  <a:cubicBezTo>
                    <a:pt x="98" y="123"/>
                    <a:pt x="96" y="125"/>
                    <a:pt x="94" y="128"/>
                  </a:cubicBezTo>
                  <a:cubicBezTo>
                    <a:pt x="92" y="132"/>
                    <a:pt x="90" y="135"/>
                    <a:pt x="89" y="139"/>
                  </a:cubicBezTo>
                  <a:cubicBezTo>
                    <a:pt x="104" y="148"/>
                    <a:pt x="104" y="148"/>
                    <a:pt x="104" y="148"/>
                  </a:cubicBezTo>
                  <a:cubicBezTo>
                    <a:pt x="103" y="153"/>
                    <a:pt x="103" y="158"/>
                    <a:pt x="104" y="163"/>
                  </a:cubicBezTo>
                  <a:cubicBezTo>
                    <a:pt x="89" y="171"/>
                    <a:pt x="89" y="171"/>
                    <a:pt x="89" y="171"/>
                  </a:cubicBezTo>
                  <a:cubicBezTo>
                    <a:pt x="91" y="178"/>
                    <a:pt x="95" y="184"/>
                    <a:pt x="99" y="189"/>
                  </a:cubicBezTo>
                  <a:cubicBezTo>
                    <a:pt x="114" y="181"/>
                    <a:pt x="114" y="181"/>
                    <a:pt x="114" y="181"/>
                  </a:cubicBezTo>
                  <a:cubicBezTo>
                    <a:pt x="116" y="182"/>
                    <a:pt x="117" y="184"/>
                    <a:pt x="119" y="185"/>
                  </a:cubicBezTo>
                  <a:cubicBezTo>
                    <a:pt x="122" y="186"/>
                    <a:pt x="124" y="188"/>
                    <a:pt x="127" y="188"/>
                  </a:cubicBezTo>
                  <a:cubicBezTo>
                    <a:pt x="127" y="206"/>
                    <a:pt x="127" y="206"/>
                    <a:pt x="127" y="206"/>
                  </a:cubicBezTo>
                  <a:cubicBezTo>
                    <a:pt x="130" y="206"/>
                    <a:pt x="134" y="207"/>
                    <a:pt x="138" y="207"/>
                  </a:cubicBezTo>
                  <a:cubicBezTo>
                    <a:pt x="141" y="207"/>
                    <a:pt x="145" y="206"/>
                    <a:pt x="148" y="205"/>
                  </a:cubicBezTo>
                  <a:cubicBezTo>
                    <a:pt x="148" y="189"/>
                    <a:pt x="148" y="189"/>
                    <a:pt x="148" y="189"/>
                  </a:cubicBezTo>
                  <a:cubicBezTo>
                    <a:pt x="153" y="187"/>
                    <a:pt x="157" y="184"/>
                    <a:pt x="161" y="181"/>
                  </a:cubicBezTo>
                  <a:cubicBezTo>
                    <a:pt x="176" y="189"/>
                    <a:pt x="176" y="189"/>
                    <a:pt x="176" y="189"/>
                  </a:cubicBezTo>
                  <a:cubicBezTo>
                    <a:pt x="178" y="187"/>
                    <a:pt x="180" y="185"/>
                    <a:pt x="181" y="183"/>
                  </a:cubicBezTo>
                  <a:cubicBezTo>
                    <a:pt x="183" y="179"/>
                    <a:pt x="185" y="175"/>
                    <a:pt x="186" y="171"/>
                  </a:cubicBezTo>
                  <a:cubicBezTo>
                    <a:pt x="172" y="163"/>
                    <a:pt x="172" y="163"/>
                    <a:pt x="172" y="163"/>
                  </a:cubicBezTo>
                  <a:cubicBezTo>
                    <a:pt x="173" y="158"/>
                    <a:pt x="173" y="153"/>
                    <a:pt x="172" y="148"/>
                  </a:cubicBezTo>
                  <a:close/>
                  <a:moveTo>
                    <a:pt x="156" y="167"/>
                  </a:moveTo>
                  <a:cubicBezTo>
                    <a:pt x="152" y="173"/>
                    <a:pt x="145" y="177"/>
                    <a:pt x="138" y="177"/>
                  </a:cubicBezTo>
                  <a:cubicBezTo>
                    <a:pt x="133" y="177"/>
                    <a:pt x="129" y="176"/>
                    <a:pt x="126" y="174"/>
                  </a:cubicBezTo>
                  <a:cubicBezTo>
                    <a:pt x="121" y="171"/>
                    <a:pt x="118" y="166"/>
                    <a:pt x="116" y="160"/>
                  </a:cubicBezTo>
                  <a:cubicBezTo>
                    <a:pt x="115" y="154"/>
                    <a:pt x="116" y="149"/>
                    <a:pt x="119" y="144"/>
                  </a:cubicBezTo>
                  <a:cubicBezTo>
                    <a:pt x="123" y="137"/>
                    <a:pt x="130" y="134"/>
                    <a:pt x="138" y="134"/>
                  </a:cubicBezTo>
                  <a:cubicBezTo>
                    <a:pt x="142" y="134"/>
                    <a:pt x="146" y="135"/>
                    <a:pt x="149" y="137"/>
                  </a:cubicBezTo>
                  <a:cubicBezTo>
                    <a:pt x="154" y="140"/>
                    <a:pt x="157" y="145"/>
                    <a:pt x="159" y="150"/>
                  </a:cubicBezTo>
                  <a:cubicBezTo>
                    <a:pt x="160" y="156"/>
                    <a:pt x="159" y="162"/>
                    <a:pt x="156" y="167"/>
                  </a:cubicBezTo>
                  <a:close/>
                  <a:moveTo>
                    <a:pt x="138" y="258"/>
                  </a:moveTo>
                  <a:cubicBezTo>
                    <a:pt x="141" y="258"/>
                    <a:pt x="145" y="257"/>
                    <a:pt x="148" y="257"/>
                  </a:cubicBezTo>
                  <a:cubicBezTo>
                    <a:pt x="148" y="265"/>
                    <a:pt x="148" y="265"/>
                    <a:pt x="148" y="265"/>
                  </a:cubicBezTo>
                  <a:cubicBezTo>
                    <a:pt x="148" y="268"/>
                    <a:pt x="146" y="272"/>
                    <a:pt x="143" y="274"/>
                  </a:cubicBezTo>
                  <a:cubicBezTo>
                    <a:pt x="145" y="287"/>
                    <a:pt x="147" y="297"/>
                    <a:pt x="147" y="301"/>
                  </a:cubicBezTo>
                  <a:cubicBezTo>
                    <a:pt x="147" y="307"/>
                    <a:pt x="143" y="311"/>
                    <a:pt x="137" y="311"/>
                  </a:cubicBezTo>
                  <a:cubicBezTo>
                    <a:pt x="132" y="311"/>
                    <a:pt x="128" y="307"/>
                    <a:pt x="128" y="301"/>
                  </a:cubicBezTo>
                  <a:cubicBezTo>
                    <a:pt x="128" y="297"/>
                    <a:pt x="130" y="287"/>
                    <a:pt x="132" y="274"/>
                  </a:cubicBezTo>
                  <a:cubicBezTo>
                    <a:pt x="129" y="272"/>
                    <a:pt x="127" y="268"/>
                    <a:pt x="127" y="265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31" y="257"/>
                    <a:pt x="134" y="258"/>
                    <a:pt x="138" y="258"/>
                  </a:cubicBezTo>
                  <a:close/>
                  <a:moveTo>
                    <a:pt x="272" y="233"/>
                  </a:moveTo>
                  <a:cubicBezTo>
                    <a:pt x="270" y="238"/>
                    <a:pt x="264" y="239"/>
                    <a:pt x="259" y="237"/>
                  </a:cubicBezTo>
                  <a:cubicBezTo>
                    <a:pt x="255" y="235"/>
                    <a:pt x="248" y="228"/>
                    <a:pt x="237" y="219"/>
                  </a:cubicBezTo>
                  <a:cubicBezTo>
                    <a:pt x="234" y="221"/>
                    <a:pt x="230" y="221"/>
                    <a:pt x="227" y="219"/>
                  </a:cubicBezTo>
                  <a:cubicBezTo>
                    <a:pt x="221" y="215"/>
                    <a:pt x="221" y="215"/>
                    <a:pt x="221" y="215"/>
                  </a:cubicBezTo>
                  <a:cubicBezTo>
                    <a:pt x="222" y="214"/>
                    <a:pt x="223" y="212"/>
                    <a:pt x="224" y="210"/>
                  </a:cubicBezTo>
                  <a:cubicBezTo>
                    <a:pt x="227" y="206"/>
                    <a:pt x="229" y="202"/>
                    <a:pt x="231" y="197"/>
                  </a:cubicBezTo>
                  <a:cubicBezTo>
                    <a:pt x="238" y="201"/>
                    <a:pt x="238" y="201"/>
                    <a:pt x="238" y="201"/>
                  </a:cubicBezTo>
                  <a:cubicBezTo>
                    <a:pt x="241" y="203"/>
                    <a:pt x="243" y="206"/>
                    <a:pt x="243" y="209"/>
                  </a:cubicBezTo>
                  <a:cubicBezTo>
                    <a:pt x="255" y="215"/>
                    <a:pt x="265" y="218"/>
                    <a:pt x="269" y="220"/>
                  </a:cubicBezTo>
                  <a:cubicBezTo>
                    <a:pt x="273" y="223"/>
                    <a:pt x="275" y="229"/>
                    <a:pt x="272" y="233"/>
                  </a:cubicBezTo>
                  <a:close/>
                  <a:moveTo>
                    <a:pt x="186" y="78"/>
                  </a:moveTo>
                  <a:cubicBezTo>
                    <a:pt x="144" y="51"/>
                    <a:pt x="87" y="64"/>
                    <a:pt x="61" y="107"/>
                  </a:cubicBezTo>
                  <a:cubicBezTo>
                    <a:pt x="34" y="149"/>
                    <a:pt x="47" y="205"/>
                    <a:pt x="89" y="232"/>
                  </a:cubicBezTo>
                  <a:cubicBezTo>
                    <a:pt x="132" y="259"/>
                    <a:pt x="188" y="246"/>
                    <a:pt x="215" y="204"/>
                  </a:cubicBezTo>
                  <a:cubicBezTo>
                    <a:pt x="241" y="161"/>
                    <a:pt x="229" y="105"/>
                    <a:pt x="186" y="78"/>
                  </a:cubicBezTo>
                  <a:close/>
                  <a:moveTo>
                    <a:pt x="191" y="189"/>
                  </a:moveTo>
                  <a:cubicBezTo>
                    <a:pt x="179" y="207"/>
                    <a:pt x="159" y="218"/>
                    <a:pt x="138" y="218"/>
                  </a:cubicBezTo>
                  <a:cubicBezTo>
                    <a:pt x="126" y="218"/>
                    <a:pt x="114" y="215"/>
                    <a:pt x="104" y="208"/>
                  </a:cubicBezTo>
                  <a:cubicBezTo>
                    <a:pt x="90" y="199"/>
                    <a:pt x="80" y="185"/>
                    <a:pt x="76" y="169"/>
                  </a:cubicBezTo>
                  <a:cubicBezTo>
                    <a:pt x="73" y="153"/>
                    <a:pt x="76" y="136"/>
                    <a:pt x="85" y="122"/>
                  </a:cubicBezTo>
                  <a:cubicBezTo>
                    <a:pt x="96" y="104"/>
                    <a:pt x="116" y="93"/>
                    <a:pt x="138" y="93"/>
                  </a:cubicBezTo>
                  <a:cubicBezTo>
                    <a:pt x="150" y="93"/>
                    <a:pt x="161" y="96"/>
                    <a:pt x="171" y="102"/>
                  </a:cubicBezTo>
                  <a:cubicBezTo>
                    <a:pt x="200" y="121"/>
                    <a:pt x="209" y="159"/>
                    <a:pt x="191" y="189"/>
                  </a:cubicBezTo>
                  <a:close/>
                  <a:moveTo>
                    <a:pt x="146" y="161"/>
                  </a:moveTo>
                  <a:cubicBezTo>
                    <a:pt x="143" y="166"/>
                    <a:pt x="137" y="167"/>
                    <a:pt x="132" y="164"/>
                  </a:cubicBezTo>
                  <a:cubicBezTo>
                    <a:pt x="127" y="161"/>
                    <a:pt x="126" y="155"/>
                    <a:pt x="129" y="150"/>
                  </a:cubicBezTo>
                  <a:cubicBezTo>
                    <a:pt x="132" y="145"/>
                    <a:pt x="138" y="143"/>
                    <a:pt x="143" y="147"/>
                  </a:cubicBezTo>
                  <a:cubicBezTo>
                    <a:pt x="148" y="150"/>
                    <a:pt x="149" y="156"/>
                    <a:pt x="146" y="16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4" name="文本框 123"/>
          <p:cNvSpPr txBox="1"/>
          <p:nvPr/>
        </p:nvSpPr>
        <p:spPr>
          <a:xfrm>
            <a:off x="355839" y="2737897"/>
            <a:ext cx="1321324" cy="369332"/>
          </a:xfrm>
          <a:prstGeom prst="rect">
            <a:avLst/>
          </a:prstGeom>
          <a:noFill/>
        </p:spPr>
        <p:txBody>
          <a:bodyPr wrap="none" rtlCol="0">
            <a:prstTxWarp prst="textArchDown">
              <a:avLst/>
            </a:prstTxWarp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</a:rPr>
              <a:t>已举办活动</a:t>
            </a:r>
            <a:endParaRPr lang="en-US" altLang="zh-CN" sz="2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939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流程图: 决策 4"/>
          <p:cNvSpPr/>
          <p:nvPr/>
        </p:nvSpPr>
        <p:spPr>
          <a:xfrm>
            <a:off x="5196080" y="1163863"/>
            <a:ext cx="1620000" cy="1620000"/>
          </a:xfrm>
          <a:prstGeom prst="flowChartDecision">
            <a:avLst/>
          </a:prstGeom>
          <a:solidFill>
            <a:schemeClr val="bg1"/>
          </a:solidFill>
          <a:ln w="57150"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12" name="流程图: 决策 7"/>
          <p:cNvSpPr/>
          <p:nvPr/>
        </p:nvSpPr>
        <p:spPr>
          <a:xfrm>
            <a:off x="3935760" y="3501009"/>
            <a:ext cx="2880000" cy="1458195"/>
          </a:xfrm>
          <a:custGeom>
            <a:avLst/>
            <a:gdLst/>
            <a:ahLst/>
            <a:cxnLst/>
            <a:rect l="l" t="t" r="r" b="b"/>
            <a:pathLst>
              <a:path w="2880000" h="1458195">
                <a:moveTo>
                  <a:pt x="1440000" y="0"/>
                </a:moveTo>
                <a:lnTo>
                  <a:pt x="2880000" y="1440000"/>
                </a:lnTo>
                <a:lnTo>
                  <a:pt x="2861805" y="1458195"/>
                </a:lnTo>
                <a:lnTo>
                  <a:pt x="18195" y="1458195"/>
                </a:lnTo>
                <a:lnTo>
                  <a:pt x="0" y="1440000"/>
                </a:lnTo>
                <a:close/>
              </a:path>
            </a:pathLst>
          </a:custGeom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决策 7"/>
          <p:cNvSpPr/>
          <p:nvPr/>
        </p:nvSpPr>
        <p:spPr>
          <a:xfrm rot="10800000">
            <a:off x="4599938" y="5000311"/>
            <a:ext cx="2191983" cy="1164992"/>
          </a:xfrm>
          <a:custGeom>
            <a:avLst/>
            <a:gdLst/>
            <a:ahLst/>
            <a:cxnLst/>
            <a:rect l="l" t="t" r="r" b="b"/>
            <a:pathLst>
              <a:path w="2880000" h="1458195">
                <a:moveTo>
                  <a:pt x="1440000" y="0"/>
                </a:moveTo>
                <a:lnTo>
                  <a:pt x="2880000" y="1440000"/>
                </a:lnTo>
                <a:lnTo>
                  <a:pt x="2861805" y="1458195"/>
                </a:lnTo>
                <a:lnTo>
                  <a:pt x="18195" y="1458195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2"/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rot="2658393">
            <a:off x="5376735" y="4048429"/>
            <a:ext cx="3370574" cy="3182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rot="2658393">
            <a:off x="5063297" y="4358676"/>
            <a:ext cx="3534733" cy="393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3" name="流程图: 决策 7"/>
          <p:cNvSpPr/>
          <p:nvPr/>
        </p:nvSpPr>
        <p:spPr>
          <a:xfrm>
            <a:off x="5527767" y="4375427"/>
            <a:ext cx="1080000" cy="540000"/>
          </a:xfrm>
          <a:custGeom>
            <a:avLst/>
            <a:gdLst/>
            <a:ahLst/>
            <a:cxnLst/>
            <a:rect l="l" t="t" r="r" b="b"/>
            <a:pathLst>
              <a:path w="2880000" h="1458195">
                <a:moveTo>
                  <a:pt x="1440000" y="0"/>
                </a:moveTo>
                <a:lnTo>
                  <a:pt x="2880000" y="1440000"/>
                </a:lnTo>
                <a:lnTo>
                  <a:pt x="2861805" y="1458195"/>
                </a:lnTo>
                <a:lnTo>
                  <a:pt x="18195" y="1458195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5715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决策 7"/>
          <p:cNvSpPr/>
          <p:nvPr/>
        </p:nvSpPr>
        <p:spPr>
          <a:xfrm rot="10800000">
            <a:off x="5155928" y="5582807"/>
            <a:ext cx="1080000" cy="540000"/>
          </a:xfrm>
          <a:custGeom>
            <a:avLst/>
            <a:gdLst/>
            <a:ahLst/>
            <a:cxnLst/>
            <a:rect l="l" t="t" r="r" b="b"/>
            <a:pathLst>
              <a:path w="2880000" h="1458195">
                <a:moveTo>
                  <a:pt x="1440000" y="0"/>
                </a:moveTo>
                <a:lnTo>
                  <a:pt x="2880000" y="1440000"/>
                </a:lnTo>
                <a:lnTo>
                  <a:pt x="2861805" y="1458195"/>
                </a:lnTo>
                <a:lnTo>
                  <a:pt x="18195" y="1458195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w="571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 rot="2658393">
            <a:off x="5745977" y="3222196"/>
            <a:ext cx="926400" cy="30750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 rot="2658393">
            <a:off x="5471010" y="3507262"/>
            <a:ext cx="926400" cy="30750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TextBox 36"/>
          <p:cNvSpPr txBox="1"/>
          <p:nvPr/>
        </p:nvSpPr>
        <p:spPr>
          <a:xfrm rot="2733114">
            <a:off x="5924092" y="3222060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好玩</a:t>
            </a:r>
          </a:p>
        </p:txBody>
      </p:sp>
      <p:sp>
        <p:nvSpPr>
          <p:cNvPr id="38" name="TextBox 37"/>
          <p:cNvSpPr txBox="1"/>
          <p:nvPr/>
        </p:nvSpPr>
        <p:spPr>
          <a:xfrm rot="2707119">
            <a:off x="5638211" y="349240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好吃</a:t>
            </a:r>
          </a:p>
        </p:txBody>
      </p:sp>
      <p:grpSp>
        <p:nvGrpSpPr>
          <p:cNvPr id="46" name="组合 45"/>
          <p:cNvGrpSpPr/>
          <p:nvPr/>
        </p:nvGrpSpPr>
        <p:grpSpPr>
          <a:xfrm>
            <a:off x="4997968" y="980729"/>
            <a:ext cx="198112" cy="399159"/>
            <a:chOff x="3423840" y="764704"/>
            <a:chExt cx="356072" cy="800573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sp>
          <p:nvSpPr>
            <p:cNvPr id="44" name="椭圆 43"/>
            <p:cNvSpPr/>
            <p:nvPr/>
          </p:nvSpPr>
          <p:spPr>
            <a:xfrm>
              <a:off x="3423840" y="764704"/>
              <a:ext cx="324000" cy="32400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圆角矩形 44"/>
            <p:cNvSpPr/>
            <p:nvPr/>
          </p:nvSpPr>
          <p:spPr>
            <a:xfrm>
              <a:off x="3423840" y="1088704"/>
              <a:ext cx="356072" cy="476573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7" name="椭圆形标注 46"/>
          <p:cNvSpPr/>
          <p:nvPr/>
        </p:nvSpPr>
        <p:spPr>
          <a:xfrm rot="917735">
            <a:off x="5246523" y="812124"/>
            <a:ext cx="342019" cy="337207"/>
          </a:xfrm>
          <a:prstGeom prst="wedgeEllipseCallou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4799856" y="134076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>
                <a:solidFill>
                  <a:schemeClr val="bg2">
                    <a:lumMod val="25000"/>
                  </a:schemeClr>
                </a:solidFill>
              </a:rPr>
              <a:t>BBQ </a:t>
            </a:r>
            <a:endParaRPr lang="zh-CN" alt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598181" y="1537911"/>
            <a:ext cx="7489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吃</a:t>
            </a:r>
            <a:endParaRPr lang="zh-CN" altLang="en-US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 rot="2684619">
            <a:off x="6216258" y="4408851"/>
            <a:ext cx="2428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solidFill>
                  <a:schemeClr val="bg2">
                    <a:lumMod val="10000"/>
                  </a:schemeClr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N</a:t>
            </a:r>
            <a:r>
              <a:rPr lang="zh-CN" altLang="en-US" sz="1400" dirty="0" smtClean="0">
                <a:solidFill>
                  <a:schemeClr val="bg2">
                    <a:lumMod val="10000"/>
                  </a:schemeClr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多烤炉，大家一起学烧烤。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sp>
        <p:nvSpPr>
          <p:cNvPr id="53" name="TextBox 52"/>
          <p:cNvSpPr txBox="1"/>
          <p:nvPr/>
        </p:nvSpPr>
        <p:spPr>
          <a:xfrm rot="2684619">
            <a:off x="6043239" y="4771285"/>
            <a:ext cx="2339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2">
                    <a:lumMod val="10000"/>
                  </a:schemeClr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大</a:t>
            </a:r>
            <a:r>
              <a:rPr lang="zh-CN" altLang="en-US" sz="1400" dirty="0" smtClean="0">
                <a:solidFill>
                  <a:schemeClr val="bg2">
                    <a:lumMod val="10000"/>
                  </a:schemeClr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佬亲自下厨，主持烧烤。</a:t>
            </a:r>
            <a:endParaRPr lang="zh-CN" altLang="en-US" sz="1400" dirty="0">
              <a:solidFill>
                <a:schemeClr val="bg2">
                  <a:lumMod val="10000"/>
                </a:schemeClr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4671398" y="3943659"/>
            <a:ext cx="122413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迷你简汉真广标" panose="02010609000101010101" pitchFamily="49" charset="-122"/>
              </a:rPr>
              <a:t>自助烧烤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666875">
            <a:off x="6517312" y="1817407"/>
            <a:ext cx="4292600" cy="286173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016245">
            <a:off x="2390847" y="2080485"/>
            <a:ext cx="32004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67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标注 4"/>
          <p:cNvSpPr/>
          <p:nvPr/>
        </p:nvSpPr>
        <p:spPr>
          <a:xfrm rot="16200000" flipH="1">
            <a:off x="-1269148" y="1267865"/>
            <a:ext cx="6858000" cy="4319703"/>
          </a:xfrm>
          <a:prstGeom prst="wedgeRectCallo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48637" y="302354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solidFill>
                  <a:srgbClr val="17375E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玩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03512" y="1676179"/>
            <a:ext cx="2486578" cy="10951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en-US" sz="3600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这是</a:t>
            </a:r>
            <a:endParaRPr lang="en-US" altLang="zh-CN" sz="3600" dirty="0" smtClean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r>
              <a:rPr lang="en-US" altLang="zh-CN" sz="3600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    </a:t>
            </a:r>
            <a:r>
              <a:rPr lang="zh-CN" altLang="en-US" sz="3600" dirty="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第一个。</a:t>
            </a:r>
            <a:endParaRPr lang="zh-CN" altLang="en-US" sz="3600" dirty="0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91365" y="4739124"/>
            <a:ext cx="2376264" cy="936244"/>
            <a:chOff x="1703512" y="4281924"/>
            <a:chExt cx="2376264" cy="936244"/>
          </a:xfrm>
        </p:grpSpPr>
        <p:sp>
          <p:nvSpPr>
            <p:cNvPr id="9" name="椭圆 8"/>
            <p:cNvSpPr/>
            <p:nvPr/>
          </p:nvSpPr>
          <p:spPr>
            <a:xfrm>
              <a:off x="1759786" y="4281924"/>
              <a:ext cx="591798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770651" y="4296531"/>
              <a:ext cx="5245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solidFill>
                    <a:schemeClr val="tx2">
                      <a:lumMod val="75000"/>
                    </a:schemeClr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Tip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1703512" y="4941169"/>
              <a:ext cx="237626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200" dirty="0">
                  <a:solidFill>
                    <a:schemeClr val="tx2">
                      <a:lumMod val="75000"/>
                    </a:schemeClr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扛起</a:t>
              </a:r>
              <a:r>
                <a:rPr lang="zh-CN" altLang="en-US" sz="1200" dirty="0" smtClean="0">
                  <a:solidFill>
                    <a:schemeClr val="tx2">
                      <a:lumMod val="75000"/>
                    </a:schemeClr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枪，打主席</a:t>
              </a:r>
              <a:r>
                <a:rPr lang="zh-CN" altLang="en-US" sz="1200" dirty="0" smtClean="0">
                  <a:solidFill>
                    <a:schemeClr val="tx2">
                      <a:lumMod val="75000"/>
                    </a:schemeClr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。</a:t>
              </a:r>
              <a:endParaRPr lang="zh-CN" altLang="en-US" sz="1200" dirty="0">
                <a:solidFill>
                  <a:schemeClr val="tx2">
                    <a:lumMod val="75000"/>
                  </a:schemeClr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9803635" y="671685"/>
            <a:ext cx="1620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tx2">
                    <a:lumMod val="50000"/>
                  </a:schemeClr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-</a:t>
            </a:r>
            <a:r>
              <a:rPr lang="zh-CN" altLang="en-US" sz="3200" dirty="0" smtClean="0">
                <a:solidFill>
                  <a:schemeClr val="tx2">
                    <a:lumMod val="50000"/>
                  </a:schemeClr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真人</a:t>
            </a:r>
            <a:r>
              <a:rPr lang="en-US" altLang="zh-CN" sz="3200" dirty="0" smtClean="0">
                <a:solidFill>
                  <a:schemeClr val="tx2">
                    <a:lumMod val="50000"/>
                  </a:schemeClr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CS-</a:t>
            </a:r>
            <a:endParaRPr lang="zh-CN" altLang="en-US" sz="3200" dirty="0">
              <a:solidFill>
                <a:schemeClr val="tx2">
                  <a:lumMod val="50000"/>
                </a:schemeClr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5872" y="1841408"/>
            <a:ext cx="2216482" cy="1477654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 rot="21525674">
            <a:off x="6723402" y="2639769"/>
            <a:ext cx="926400" cy="30750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TextBox 36"/>
          <p:cNvSpPr txBox="1"/>
          <p:nvPr/>
        </p:nvSpPr>
        <p:spPr>
          <a:xfrm rot="21489501">
            <a:off x="6901517" y="2639633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装备</a:t>
            </a:r>
            <a:endParaRPr lang="zh-CN" altLang="en-US" sz="1400" dirty="0">
              <a:solidFill>
                <a:schemeClr val="bg1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126" y="193603"/>
            <a:ext cx="3500902" cy="233393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634" y="3059509"/>
            <a:ext cx="3472531" cy="231502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362" y="3904010"/>
            <a:ext cx="3500902" cy="233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58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标注 4"/>
          <p:cNvSpPr/>
          <p:nvPr/>
        </p:nvSpPr>
        <p:spPr>
          <a:xfrm rot="16200000" flipH="1">
            <a:off x="-1269148" y="1267865"/>
            <a:ext cx="6858000" cy="4319703"/>
          </a:xfrm>
          <a:prstGeom prst="wedgeRectCallo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48637" y="302354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solidFill>
                  <a:srgbClr val="4A452A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玩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03512" y="1676179"/>
            <a:ext cx="2486578" cy="10951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500"/>
              </a:lnSpc>
            </a:pPr>
            <a:r>
              <a:rPr lang="zh-CN" altLang="en-US" sz="3600" dirty="0" smtClean="0">
                <a:solidFill>
                  <a:srgbClr val="4A452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这是</a:t>
            </a:r>
            <a:endParaRPr lang="en-US" altLang="zh-CN" sz="3600" dirty="0" smtClean="0">
              <a:solidFill>
                <a:srgbClr val="4A452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r>
              <a:rPr lang="en-US" altLang="zh-CN" sz="3600" dirty="0" smtClean="0">
                <a:solidFill>
                  <a:srgbClr val="4A452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    </a:t>
            </a:r>
            <a:r>
              <a:rPr lang="zh-CN" altLang="en-US" sz="3600" dirty="0" smtClean="0">
                <a:solidFill>
                  <a:srgbClr val="4A452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第二个。</a:t>
            </a:r>
            <a:endParaRPr lang="zh-CN" altLang="en-US" sz="3600" dirty="0">
              <a:solidFill>
                <a:srgbClr val="4A452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759786" y="4281924"/>
            <a:ext cx="591798" cy="50405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70651" y="4296531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4A452A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Tip</a:t>
            </a:r>
          </a:p>
        </p:txBody>
      </p:sp>
      <p:sp>
        <p:nvSpPr>
          <p:cNvPr id="11" name="矩形 10"/>
          <p:cNvSpPr/>
          <p:nvPr/>
        </p:nvSpPr>
        <p:spPr>
          <a:xfrm>
            <a:off x="1703512" y="4941169"/>
            <a:ext cx="23762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dirty="0" smtClean="0">
                <a:solidFill>
                  <a:srgbClr val="4A452A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相应李小民学姐提议，玩玩赤激的小活动。</a:t>
            </a:r>
            <a:endParaRPr lang="zh-CN" altLang="en-US" sz="1200" dirty="0">
              <a:solidFill>
                <a:srgbClr val="4A452A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857" y="575319"/>
            <a:ext cx="3810000" cy="2540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890" y="3206555"/>
            <a:ext cx="2231235" cy="3346854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4668637" y="662236"/>
            <a:ext cx="707283" cy="246484"/>
          </a:xfrm>
          <a:prstGeom prst="rect">
            <a:avLst/>
          </a:prstGeom>
          <a:solidFill>
            <a:srgbClr val="2D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6145686" y="3444164"/>
            <a:ext cx="2319172" cy="32675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TextBox 36"/>
          <p:cNvSpPr txBox="1"/>
          <p:nvPr/>
        </p:nvSpPr>
        <p:spPr>
          <a:xfrm rot="21563827">
            <a:off x="6315257" y="3452731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真实</a:t>
            </a:r>
            <a:r>
              <a:rPr lang="zh-CN" altLang="en-US" sz="1400" dirty="0" smtClean="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rPr>
              <a:t>资料，店小不欺客</a:t>
            </a:r>
            <a:endParaRPr lang="zh-CN" altLang="en-US" sz="1400" dirty="0">
              <a:solidFill>
                <a:schemeClr val="bg1"/>
              </a:solidFill>
              <a:latin typeface="迷你简汉真广标" panose="02010609000101010101" pitchFamily="49" charset="-122"/>
              <a:ea typeface="迷你简汉真广标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497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206171" y="1320800"/>
            <a:ext cx="7959230" cy="254428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33350" prst="angle"/>
          </a:sp3d>
        </p:spPr>
        <p:txBody>
          <a:bodyPr wrap="none" rtlCol="0">
            <a:spAutoFit/>
          </a:bodyPr>
          <a:lstStyle/>
          <a:p>
            <a:r>
              <a:rPr lang="en-US" altLang="zh-CN" sz="23900" baseline="-25000" dirty="0" smtClean="0">
                <a:effectLst>
                  <a:reflection blurRad="50800" stA="47000" endPos="40000" dist="152400" dir="5400000" sy="-100000" algn="bl" rotWithShape="0"/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THANKS</a:t>
            </a:r>
            <a:endParaRPr lang="zh-CN" altLang="en-US" sz="23900" baseline="-25000" dirty="0">
              <a:effectLst>
                <a:reflection blurRad="50800" stA="47000" endPos="40000" dist="152400" dir="5400000" sy="-100000" algn="bl" rotWithShape="0"/>
              </a:effectLst>
              <a:latin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966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e7d721264f64befe86269596923ffa46e92dba"/>
</p:tagLst>
</file>

<file path=ppt/theme/theme1.xml><?xml version="1.0" encoding="utf-8"?>
<a:theme xmlns:a="http://schemas.openxmlformats.org/drawingml/2006/main" name="WWW.1PPT.COM 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2040</TotalTime>
  <Words>712</Words>
  <Application>Microsoft Office PowerPoint</Application>
  <PresentationFormat>宽屏</PresentationFormat>
  <Paragraphs>79</Paragraphs>
  <Slides>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Adobe Gothic Std B</vt:lpstr>
      <vt:lpstr>华康俪金黑W8(P)</vt:lpstr>
      <vt:lpstr>华文琥珀</vt:lpstr>
      <vt:lpstr>迷你简汉真广标</vt:lpstr>
      <vt:lpstr>时尚中黑简体</vt:lpstr>
      <vt:lpstr>宋体</vt:lpstr>
      <vt:lpstr>微软雅黑</vt:lpstr>
      <vt:lpstr>微软雅黑 Light</vt:lpstr>
      <vt:lpstr>Arial</vt:lpstr>
      <vt:lpstr>Calibri</vt:lpstr>
      <vt:lpstr>Calibri Light</vt:lpstr>
      <vt:lpstr>WWW.1PPT.COM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Home User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www.1ppt.com</dc:creator>
  <dc:description>www.1ppt.com;</dc:description>
  <cp:lastModifiedBy>xiaohei</cp:lastModifiedBy>
  <cp:revision>329</cp:revision>
  <dcterms:created xsi:type="dcterms:W3CDTF">2015-03-26T07:07:45Z</dcterms:created>
  <dcterms:modified xsi:type="dcterms:W3CDTF">2017-11-03T08:33:16Z</dcterms:modified>
  <cp:category>www.1ppt.com</cp:category>
</cp:coreProperties>
</file>

<file path=docProps/thumbnail.jpeg>
</file>